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663" r:id="rId6"/>
  </p:sldMasterIdLst>
  <p:sldIdLst>
    <p:sldId id="365" r:id="rId7"/>
    <p:sldId id="366" r:id="rId8"/>
    <p:sldId id="367" r:id="rId9"/>
    <p:sldId id="256" r:id="rId10"/>
    <p:sldId id="257" r:id="rId11"/>
    <p:sldId id="258" r:id="rId12"/>
    <p:sldId id="259" r:id="rId13"/>
    <p:sldId id="261" r:id="rId14"/>
    <p:sldId id="262" r:id="rId15"/>
    <p:sldId id="263" r:id="rId16"/>
    <p:sldId id="264" r:id="rId17"/>
    <p:sldId id="265" r:id="rId18"/>
    <p:sldId id="266" r:id="rId19"/>
    <p:sldId id="279" r:id="rId20"/>
    <p:sldId id="260" r:id="rId21"/>
    <p:sldId id="273" r:id="rId22"/>
    <p:sldId id="274" r:id="rId23"/>
    <p:sldId id="275" r:id="rId24"/>
    <p:sldId id="276" r:id="rId25"/>
    <p:sldId id="277" r:id="rId26"/>
    <p:sldId id="278" r:id="rId27"/>
    <p:sldId id="281"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4B6B73-E9A5-49B5-8F01-B215447A6E82}" v="1" dt="2021-09-14T17:28:08.6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2" d="100"/>
          <a:sy n="72" d="100"/>
        </p:scale>
        <p:origin x="654"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01CF-F8A3-44F6-871C-CDFAE85CEC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A2563E02-0AFD-4C5B-9458-CB2CB3BBC6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31EE517A-A0A1-4D93-AB3A-7FA0DAEA9F97}"/>
              </a:ext>
            </a:extLst>
          </p:cNvPr>
          <p:cNvSpPr>
            <a:spLocks noGrp="1"/>
          </p:cNvSpPr>
          <p:nvPr>
            <p:ph type="dt" sz="half" idx="10"/>
          </p:nvPr>
        </p:nvSpPr>
        <p:spPr/>
        <p:txBody>
          <a:bodyPr/>
          <a:lstStyle/>
          <a:p>
            <a:fld id="{FE5AF58D-B60E-45CB-BAFB-368281153E79}" type="datetimeFigureOut">
              <a:rPr lang="en-IE" smtClean="0"/>
              <a:t>14/09/2021</a:t>
            </a:fld>
            <a:endParaRPr lang="en-IE"/>
          </a:p>
        </p:txBody>
      </p:sp>
      <p:sp>
        <p:nvSpPr>
          <p:cNvPr id="5" name="Footer Placeholder 4">
            <a:extLst>
              <a:ext uri="{FF2B5EF4-FFF2-40B4-BE49-F238E27FC236}">
                <a16:creationId xmlns:a16="http://schemas.microsoft.com/office/drawing/2014/main" id="{89825BFF-CA22-4B87-97E9-AD1FA6D4F70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335B23A-48C7-407A-BC2E-B9BC3CC8319C}"/>
              </a:ext>
            </a:extLst>
          </p:cNvPr>
          <p:cNvSpPr>
            <a:spLocks noGrp="1"/>
          </p:cNvSpPr>
          <p:nvPr>
            <p:ph type="sldNum" sz="quarter" idx="12"/>
          </p:nvPr>
        </p:nvSpPr>
        <p:spPr/>
        <p:txBody>
          <a:bodyPr/>
          <a:lstStyle/>
          <a:p>
            <a:fld id="{B0815CAD-3DF3-485C-9CFE-5A1DB495CC2D}" type="slidenum">
              <a:rPr lang="en-IE" smtClean="0"/>
              <a:t>‹#›</a:t>
            </a:fld>
            <a:endParaRPr lang="en-IE"/>
          </a:p>
        </p:txBody>
      </p:sp>
    </p:spTree>
    <p:extLst>
      <p:ext uri="{BB962C8B-B14F-4D97-AF65-F5344CB8AC3E}">
        <p14:creationId xmlns:p14="http://schemas.microsoft.com/office/powerpoint/2010/main" val="255519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FEA2-BA23-4A34-B222-016051CE76B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5D6E697-8D8C-466B-A50B-5858F6F0F3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681DDB3-4A26-4B75-9406-EF3F325598C7}"/>
              </a:ext>
            </a:extLst>
          </p:cNvPr>
          <p:cNvSpPr>
            <a:spLocks noGrp="1"/>
          </p:cNvSpPr>
          <p:nvPr>
            <p:ph type="dt" sz="half" idx="10"/>
          </p:nvPr>
        </p:nvSpPr>
        <p:spPr/>
        <p:txBody>
          <a:bodyPr/>
          <a:lstStyle/>
          <a:p>
            <a:fld id="{FE5AF58D-B60E-45CB-BAFB-368281153E79}" type="datetimeFigureOut">
              <a:rPr lang="en-IE" smtClean="0"/>
              <a:t>14/09/2021</a:t>
            </a:fld>
            <a:endParaRPr lang="en-IE"/>
          </a:p>
        </p:txBody>
      </p:sp>
      <p:sp>
        <p:nvSpPr>
          <p:cNvPr id="5" name="Footer Placeholder 4">
            <a:extLst>
              <a:ext uri="{FF2B5EF4-FFF2-40B4-BE49-F238E27FC236}">
                <a16:creationId xmlns:a16="http://schemas.microsoft.com/office/drawing/2014/main" id="{3A5541EA-0F10-4793-B110-83A6977E1A2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0E9B86C-A930-48B9-BA43-AA99695F96DB}"/>
              </a:ext>
            </a:extLst>
          </p:cNvPr>
          <p:cNvSpPr>
            <a:spLocks noGrp="1"/>
          </p:cNvSpPr>
          <p:nvPr>
            <p:ph type="sldNum" sz="quarter" idx="12"/>
          </p:nvPr>
        </p:nvSpPr>
        <p:spPr/>
        <p:txBody>
          <a:bodyPr/>
          <a:lstStyle/>
          <a:p>
            <a:fld id="{B0815CAD-3DF3-485C-9CFE-5A1DB495CC2D}" type="slidenum">
              <a:rPr lang="en-IE" smtClean="0"/>
              <a:t>‹#›</a:t>
            </a:fld>
            <a:endParaRPr lang="en-IE"/>
          </a:p>
        </p:txBody>
      </p:sp>
    </p:spTree>
    <p:extLst>
      <p:ext uri="{BB962C8B-B14F-4D97-AF65-F5344CB8AC3E}">
        <p14:creationId xmlns:p14="http://schemas.microsoft.com/office/powerpoint/2010/main" val="26922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29E73-970F-4BF5-AB2B-5DB4ADD653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597650F-77D4-4087-8815-89915D303F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976031E-9908-4BAC-A462-FD1E1558477F}"/>
              </a:ext>
            </a:extLst>
          </p:cNvPr>
          <p:cNvSpPr>
            <a:spLocks noGrp="1"/>
          </p:cNvSpPr>
          <p:nvPr>
            <p:ph type="dt" sz="half" idx="10"/>
          </p:nvPr>
        </p:nvSpPr>
        <p:spPr/>
        <p:txBody>
          <a:bodyPr/>
          <a:lstStyle/>
          <a:p>
            <a:fld id="{FE5AF58D-B60E-45CB-BAFB-368281153E79}" type="datetimeFigureOut">
              <a:rPr lang="en-IE" smtClean="0"/>
              <a:t>14/09/2021</a:t>
            </a:fld>
            <a:endParaRPr lang="en-IE"/>
          </a:p>
        </p:txBody>
      </p:sp>
      <p:sp>
        <p:nvSpPr>
          <p:cNvPr id="5" name="Footer Placeholder 4">
            <a:extLst>
              <a:ext uri="{FF2B5EF4-FFF2-40B4-BE49-F238E27FC236}">
                <a16:creationId xmlns:a16="http://schemas.microsoft.com/office/drawing/2014/main" id="{1B2F9427-21A9-4B83-93C4-E5C85C7F520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94ACA58-8708-4677-81A4-5BF559DBA552}"/>
              </a:ext>
            </a:extLst>
          </p:cNvPr>
          <p:cNvSpPr>
            <a:spLocks noGrp="1"/>
          </p:cNvSpPr>
          <p:nvPr>
            <p:ph type="sldNum" sz="quarter" idx="12"/>
          </p:nvPr>
        </p:nvSpPr>
        <p:spPr/>
        <p:txBody>
          <a:bodyPr/>
          <a:lstStyle/>
          <a:p>
            <a:fld id="{B0815CAD-3DF3-485C-9CFE-5A1DB495CC2D}" type="slidenum">
              <a:rPr lang="en-IE" smtClean="0"/>
              <a:t>‹#›</a:t>
            </a:fld>
            <a:endParaRPr lang="en-IE"/>
          </a:p>
        </p:txBody>
      </p:sp>
    </p:spTree>
    <p:extLst>
      <p:ext uri="{BB962C8B-B14F-4D97-AF65-F5344CB8AC3E}">
        <p14:creationId xmlns:p14="http://schemas.microsoft.com/office/powerpoint/2010/main" val="2489550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5249620"/>
            <a:ext cx="7559262" cy="537713"/>
          </a:xfrm>
        </p:spPr>
        <p:txBody>
          <a:bodyPr anchor="t">
            <a:normAutofit/>
          </a:bodyPr>
          <a:lstStyle>
            <a:lvl1pPr algn="l">
              <a:defRPr sz="3038">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647936" y="5787333"/>
            <a:ext cx="7559262" cy="537713"/>
          </a:xfrm>
        </p:spPr>
        <p:txBody>
          <a:bodyPr anchor="t">
            <a:normAutofit/>
          </a:bodyPr>
          <a:lstStyle>
            <a:lvl1pPr marL="0" indent="0" algn="l">
              <a:buNone/>
              <a:defRPr sz="2363">
                <a:solidFill>
                  <a:srgbClr val="00A956"/>
                </a:solidFill>
                <a:latin typeface="Georgia" panose="02040502050405020303" pitchFamily="18" charset="0"/>
              </a:defRPr>
            </a:lvl1pPr>
            <a:lvl2pPr marL="411589" indent="0" algn="ctr">
              <a:buNone/>
              <a:defRPr sz="1800"/>
            </a:lvl2pPr>
            <a:lvl3pPr marL="823178" indent="0" algn="ctr">
              <a:buNone/>
              <a:defRPr sz="1620"/>
            </a:lvl3pPr>
            <a:lvl4pPr marL="1234767" indent="0" algn="ctr">
              <a:buNone/>
              <a:defRPr sz="1441"/>
            </a:lvl4pPr>
            <a:lvl5pPr marL="1646356" indent="0" algn="ctr">
              <a:buNone/>
              <a:defRPr sz="1441"/>
            </a:lvl5pPr>
            <a:lvl6pPr marL="2057945" indent="0" algn="ctr">
              <a:buNone/>
              <a:defRPr sz="1441"/>
            </a:lvl6pPr>
            <a:lvl7pPr marL="2469534" indent="0" algn="ctr">
              <a:buNone/>
              <a:defRPr sz="1441"/>
            </a:lvl7pPr>
            <a:lvl8pPr marL="2881122" indent="0" algn="ctr">
              <a:buNone/>
              <a:defRPr sz="1441"/>
            </a:lvl8pPr>
            <a:lvl9pPr marL="3292712" indent="0" algn="ctr">
              <a:buNone/>
              <a:defRPr sz="1441"/>
            </a:lvl9pPr>
          </a:lstStyle>
          <a:p>
            <a:r>
              <a:rPr lang="en-US"/>
              <a:t>Click to edit Master subtitle style</a:t>
            </a:r>
            <a:endParaRPr lang="en-US" dirty="0"/>
          </a:p>
        </p:txBody>
      </p:sp>
    </p:spTree>
    <p:extLst>
      <p:ext uri="{BB962C8B-B14F-4D97-AF65-F5344CB8AC3E}">
        <p14:creationId xmlns:p14="http://schemas.microsoft.com/office/powerpoint/2010/main" val="1871729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9/14/2021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57007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9/14/2021</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810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9/14/2021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35486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9/14/2021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85843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9/14/2021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23002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9/14/2021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9691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9/14/2021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2719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BEF00-FE36-460D-BB06-5165EB5C976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6B2A031-B9E6-41A3-9A1B-D0FE5BACD1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27397CF-5A1B-49B5-A715-939624C641CF}"/>
              </a:ext>
            </a:extLst>
          </p:cNvPr>
          <p:cNvSpPr>
            <a:spLocks noGrp="1"/>
          </p:cNvSpPr>
          <p:nvPr>
            <p:ph type="dt" sz="half" idx="10"/>
          </p:nvPr>
        </p:nvSpPr>
        <p:spPr/>
        <p:txBody>
          <a:bodyPr/>
          <a:lstStyle/>
          <a:p>
            <a:fld id="{FE5AF58D-B60E-45CB-BAFB-368281153E79}" type="datetimeFigureOut">
              <a:rPr lang="en-IE" smtClean="0"/>
              <a:t>14/09/2021</a:t>
            </a:fld>
            <a:endParaRPr lang="en-IE"/>
          </a:p>
        </p:txBody>
      </p:sp>
      <p:sp>
        <p:nvSpPr>
          <p:cNvPr id="5" name="Footer Placeholder 4">
            <a:extLst>
              <a:ext uri="{FF2B5EF4-FFF2-40B4-BE49-F238E27FC236}">
                <a16:creationId xmlns:a16="http://schemas.microsoft.com/office/drawing/2014/main" id="{CF016686-8690-4C3E-9AD0-7332260CA23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95AABF0-1FEA-480D-AC31-91EC93B8EF24}"/>
              </a:ext>
            </a:extLst>
          </p:cNvPr>
          <p:cNvSpPr>
            <a:spLocks noGrp="1"/>
          </p:cNvSpPr>
          <p:nvPr>
            <p:ph type="sldNum" sz="quarter" idx="12"/>
          </p:nvPr>
        </p:nvSpPr>
        <p:spPr/>
        <p:txBody>
          <a:bodyPr/>
          <a:lstStyle/>
          <a:p>
            <a:fld id="{B0815CAD-3DF3-485C-9CFE-5A1DB495CC2D}" type="slidenum">
              <a:rPr lang="en-IE" smtClean="0"/>
              <a:t>‹#›</a:t>
            </a:fld>
            <a:endParaRPr lang="en-IE"/>
          </a:p>
        </p:txBody>
      </p:sp>
    </p:spTree>
    <p:extLst>
      <p:ext uri="{BB962C8B-B14F-4D97-AF65-F5344CB8AC3E}">
        <p14:creationId xmlns:p14="http://schemas.microsoft.com/office/powerpoint/2010/main" val="111475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9/14/2021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77960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9/14/2021</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47903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9/14/2021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1811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9/14/2021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71650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9/14/2021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144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25C9F-5114-4CDA-B907-0AF79BAAEC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E57491C6-B3FF-4C7A-9CDD-AE44D3A7DE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18A949-C19F-4F44-BC39-0786FC600646}"/>
              </a:ext>
            </a:extLst>
          </p:cNvPr>
          <p:cNvSpPr>
            <a:spLocks noGrp="1"/>
          </p:cNvSpPr>
          <p:nvPr>
            <p:ph type="dt" sz="half" idx="10"/>
          </p:nvPr>
        </p:nvSpPr>
        <p:spPr/>
        <p:txBody>
          <a:bodyPr/>
          <a:lstStyle/>
          <a:p>
            <a:fld id="{FE5AF58D-B60E-45CB-BAFB-368281153E79}" type="datetimeFigureOut">
              <a:rPr lang="en-IE" smtClean="0"/>
              <a:t>14/09/2021</a:t>
            </a:fld>
            <a:endParaRPr lang="en-IE"/>
          </a:p>
        </p:txBody>
      </p:sp>
      <p:sp>
        <p:nvSpPr>
          <p:cNvPr id="5" name="Footer Placeholder 4">
            <a:extLst>
              <a:ext uri="{FF2B5EF4-FFF2-40B4-BE49-F238E27FC236}">
                <a16:creationId xmlns:a16="http://schemas.microsoft.com/office/drawing/2014/main" id="{90365C0B-2547-4850-8391-8BC16921B6F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D88201A-E5E7-4E48-860A-A22B42A40D22}"/>
              </a:ext>
            </a:extLst>
          </p:cNvPr>
          <p:cNvSpPr>
            <a:spLocks noGrp="1"/>
          </p:cNvSpPr>
          <p:nvPr>
            <p:ph type="sldNum" sz="quarter" idx="12"/>
          </p:nvPr>
        </p:nvSpPr>
        <p:spPr/>
        <p:txBody>
          <a:bodyPr/>
          <a:lstStyle/>
          <a:p>
            <a:fld id="{B0815CAD-3DF3-485C-9CFE-5A1DB495CC2D}" type="slidenum">
              <a:rPr lang="en-IE" smtClean="0"/>
              <a:t>‹#›</a:t>
            </a:fld>
            <a:endParaRPr lang="en-IE"/>
          </a:p>
        </p:txBody>
      </p:sp>
    </p:spTree>
    <p:extLst>
      <p:ext uri="{BB962C8B-B14F-4D97-AF65-F5344CB8AC3E}">
        <p14:creationId xmlns:p14="http://schemas.microsoft.com/office/powerpoint/2010/main" val="1893058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B30E-F8B3-42EF-AB7F-708982BBA82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1DC33B2-7E5E-4345-BE7A-F1AF4DE3AE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7D4EAEBA-4D53-4DB5-AEC6-E79BB143D8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61945B07-3AE8-4229-BB00-EE69DDD108AD}"/>
              </a:ext>
            </a:extLst>
          </p:cNvPr>
          <p:cNvSpPr>
            <a:spLocks noGrp="1"/>
          </p:cNvSpPr>
          <p:nvPr>
            <p:ph type="dt" sz="half" idx="10"/>
          </p:nvPr>
        </p:nvSpPr>
        <p:spPr/>
        <p:txBody>
          <a:bodyPr/>
          <a:lstStyle/>
          <a:p>
            <a:fld id="{FE5AF58D-B60E-45CB-BAFB-368281153E79}" type="datetimeFigureOut">
              <a:rPr lang="en-IE" smtClean="0"/>
              <a:t>14/09/2021</a:t>
            </a:fld>
            <a:endParaRPr lang="en-IE"/>
          </a:p>
        </p:txBody>
      </p:sp>
      <p:sp>
        <p:nvSpPr>
          <p:cNvPr id="6" name="Footer Placeholder 5">
            <a:extLst>
              <a:ext uri="{FF2B5EF4-FFF2-40B4-BE49-F238E27FC236}">
                <a16:creationId xmlns:a16="http://schemas.microsoft.com/office/drawing/2014/main" id="{67E8F52B-091C-4102-82F1-9C80398C394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A59BB8C-5E5D-419E-9AF1-464DDA7EB342}"/>
              </a:ext>
            </a:extLst>
          </p:cNvPr>
          <p:cNvSpPr>
            <a:spLocks noGrp="1"/>
          </p:cNvSpPr>
          <p:nvPr>
            <p:ph type="sldNum" sz="quarter" idx="12"/>
          </p:nvPr>
        </p:nvSpPr>
        <p:spPr/>
        <p:txBody>
          <a:bodyPr/>
          <a:lstStyle/>
          <a:p>
            <a:fld id="{B0815CAD-3DF3-485C-9CFE-5A1DB495CC2D}" type="slidenum">
              <a:rPr lang="en-IE" smtClean="0"/>
              <a:t>‹#›</a:t>
            </a:fld>
            <a:endParaRPr lang="en-IE"/>
          </a:p>
        </p:txBody>
      </p:sp>
    </p:spTree>
    <p:extLst>
      <p:ext uri="{BB962C8B-B14F-4D97-AF65-F5344CB8AC3E}">
        <p14:creationId xmlns:p14="http://schemas.microsoft.com/office/powerpoint/2010/main" val="367381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2F439-991F-40E1-8F76-7FDBC5A5B03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4AFFDEA-827D-4C63-AFF4-8AA32AF803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010546-91D5-4BDD-BE91-F788CCB8AB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6908742-5135-4E2F-A809-1522503EB7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094EAD-4215-45E3-8CB0-12654A6C3B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E0FAD315-857B-45C2-886C-FD0F9F5CBCD4}"/>
              </a:ext>
            </a:extLst>
          </p:cNvPr>
          <p:cNvSpPr>
            <a:spLocks noGrp="1"/>
          </p:cNvSpPr>
          <p:nvPr>
            <p:ph type="dt" sz="half" idx="10"/>
          </p:nvPr>
        </p:nvSpPr>
        <p:spPr/>
        <p:txBody>
          <a:bodyPr/>
          <a:lstStyle/>
          <a:p>
            <a:fld id="{FE5AF58D-B60E-45CB-BAFB-368281153E79}" type="datetimeFigureOut">
              <a:rPr lang="en-IE" smtClean="0"/>
              <a:t>14/09/2021</a:t>
            </a:fld>
            <a:endParaRPr lang="en-IE"/>
          </a:p>
        </p:txBody>
      </p:sp>
      <p:sp>
        <p:nvSpPr>
          <p:cNvPr id="8" name="Footer Placeholder 7">
            <a:extLst>
              <a:ext uri="{FF2B5EF4-FFF2-40B4-BE49-F238E27FC236}">
                <a16:creationId xmlns:a16="http://schemas.microsoft.com/office/drawing/2014/main" id="{47D685E9-14BD-4B1F-9743-87520ADC56F4}"/>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BFD83686-BFC2-4697-ABA8-1EEEEED1164A}"/>
              </a:ext>
            </a:extLst>
          </p:cNvPr>
          <p:cNvSpPr>
            <a:spLocks noGrp="1"/>
          </p:cNvSpPr>
          <p:nvPr>
            <p:ph type="sldNum" sz="quarter" idx="12"/>
          </p:nvPr>
        </p:nvSpPr>
        <p:spPr/>
        <p:txBody>
          <a:bodyPr/>
          <a:lstStyle/>
          <a:p>
            <a:fld id="{B0815CAD-3DF3-485C-9CFE-5A1DB495CC2D}" type="slidenum">
              <a:rPr lang="en-IE" smtClean="0"/>
              <a:t>‹#›</a:t>
            </a:fld>
            <a:endParaRPr lang="en-IE"/>
          </a:p>
        </p:txBody>
      </p:sp>
    </p:spTree>
    <p:extLst>
      <p:ext uri="{BB962C8B-B14F-4D97-AF65-F5344CB8AC3E}">
        <p14:creationId xmlns:p14="http://schemas.microsoft.com/office/powerpoint/2010/main" val="3611371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76AD1-3C3E-4723-B372-18B7A3E3E3DE}"/>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0AED802-AC9E-4F67-BDE3-977108A79C0E}"/>
              </a:ext>
            </a:extLst>
          </p:cNvPr>
          <p:cNvSpPr>
            <a:spLocks noGrp="1"/>
          </p:cNvSpPr>
          <p:nvPr>
            <p:ph type="dt" sz="half" idx="10"/>
          </p:nvPr>
        </p:nvSpPr>
        <p:spPr/>
        <p:txBody>
          <a:bodyPr/>
          <a:lstStyle/>
          <a:p>
            <a:fld id="{FE5AF58D-B60E-45CB-BAFB-368281153E79}" type="datetimeFigureOut">
              <a:rPr lang="en-IE" smtClean="0"/>
              <a:t>14/09/2021</a:t>
            </a:fld>
            <a:endParaRPr lang="en-IE"/>
          </a:p>
        </p:txBody>
      </p:sp>
      <p:sp>
        <p:nvSpPr>
          <p:cNvPr id="4" name="Footer Placeholder 3">
            <a:extLst>
              <a:ext uri="{FF2B5EF4-FFF2-40B4-BE49-F238E27FC236}">
                <a16:creationId xmlns:a16="http://schemas.microsoft.com/office/drawing/2014/main" id="{AA23349B-8233-4F6C-B3BE-9D80A3CFF8F0}"/>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164FF1C6-4B9D-4683-9D10-0346D6D8D2A8}"/>
              </a:ext>
            </a:extLst>
          </p:cNvPr>
          <p:cNvSpPr>
            <a:spLocks noGrp="1"/>
          </p:cNvSpPr>
          <p:nvPr>
            <p:ph type="sldNum" sz="quarter" idx="12"/>
          </p:nvPr>
        </p:nvSpPr>
        <p:spPr/>
        <p:txBody>
          <a:bodyPr/>
          <a:lstStyle/>
          <a:p>
            <a:fld id="{B0815CAD-3DF3-485C-9CFE-5A1DB495CC2D}" type="slidenum">
              <a:rPr lang="en-IE" smtClean="0"/>
              <a:t>‹#›</a:t>
            </a:fld>
            <a:endParaRPr lang="en-IE"/>
          </a:p>
        </p:txBody>
      </p:sp>
    </p:spTree>
    <p:extLst>
      <p:ext uri="{BB962C8B-B14F-4D97-AF65-F5344CB8AC3E}">
        <p14:creationId xmlns:p14="http://schemas.microsoft.com/office/powerpoint/2010/main" val="124030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271410-2983-48E7-9E0F-64EECE13A1E6}"/>
              </a:ext>
            </a:extLst>
          </p:cNvPr>
          <p:cNvSpPr>
            <a:spLocks noGrp="1"/>
          </p:cNvSpPr>
          <p:nvPr>
            <p:ph type="dt" sz="half" idx="10"/>
          </p:nvPr>
        </p:nvSpPr>
        <p:spPr/>
        <p:txBody>
          <a:bodyPr/>
          <a:lstStyle/>
          <a:p>
            <a:fld id="{FE5AF58D-B60E-45CB-BAFB-368281153E79}" type="datetimeFigureOut">
              <a:rPr lang="en-IE" smtClean="0"/>
              <a:t>14/09/2021</a:t>
            </a:fld>
            <a:endParaRPr lang="en-IE"/>
          </a:p>
        </p:txBody>
      </p:sp>
      <p:sp>
        <p:nvSpPr>
          <p:cNvPr id="3" name="Footer Placeholder 2">
            <a:extLst>
              <a:ext uri="{FF2B5EF4-FFF2-40B4-BE49-F238E27FC236}">
                <a16:creationId xmlns:a16="http://schemas.microsoft.com/office/drawing/2014/main" id="{09B2004D-49C6-4E8B-A0B8-1AC53D05F49D}"/>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83FFC913-71B7-4517-AA1A-9681D534DBA3}"/>
              </a:ext>
            </a:extLst>
          </p:cNvPr>
          <p:cNvSpPr>
            <a:spLocks noGrp="1"/>
          </p:cNvSpPr>
          <p:nvPr>
            <p:ph type="sldNum" sz="quarter" idx="12"/>
          </p:nvPr>
        </p:nvSpPr>
        <p:spPr/>
        <p:txBody>
          <a:bodyPr/>
          <a:lstStyle/>
          <a:p>
            <a:fld id="{B0815CAD-3DF3-485C-9CFE-5A1DB495CC2D}" type="slidenum">
              <a:rPr lang="en-IE" smtClean="0"/>
              <a:t>‹#›</a:t>
            </a:fld>
            <a:endParaRPr lang="en-IE"/>
          </a:p>
        </p:txBody>
      </p:sp>
    </p:spTree>
    <p:extLst>
      <p:ext uri="{BB962C8B-B14F-4D97-AF65-F5344CB8AC3E}">
        <p14:creationId xmlns:p14="http://schemas.microsoft.com/office/powerpoint/2010/main" val="142224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9D04D-BA93-40BB-8D74-E23FBE87F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848A07E6-67F4-4DB2-9110-E72E29440C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A4E46EE-D6CC-47FD-89B5-A77A248297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B09A8-E395-4358-B1AA-B485D1739855}"/>
              </a:ext>
            </a:extLst>
          </p:cNvPr>
          <p:cNvSpPr>
            <a:spLocks noGrp="1"/>
          </p:cNvSpPr>
          <p:nvPr>
            <p:ph type="dt" sz="half" idx="10"/>
          </p:nvPr>
        </p:nvSpPr>
        <p:spPr/>
        <p:txBody>
          <a:bodyPr/>
          <a:lstStyle/>
          <a:p>
            <a:fld id="{FE5AF58D-B60E-45CB-BAFB-368281153E79}" type="datetimeFigureOut">
              <a:rPr lang="en-IE" smtClean="0"/>
              <a:t>14/09/2021</a:t>
            </a:fld>
            <a:endParaRPr lang="en-IE"/>
          </a:p>
        </p:txBody>
      </p:sp>
      <p:sp>
        <p:nvSpPr>
          <p:cNvPr id="6" name="Footer Placeholder 5">
            <a:extLst>
              <a:ext uri="{FF2B5EF4-FFF2-40B4-BE49-F238E27FC236}">
                <a16:creationId xmlns:a16="http://schemas.microsoft.com/office/drawing/2014/main" id="{C43E7675-694B-499B-932A-5E6BFBCE56D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A551498-B18B-4EA0-A6C5-9795E6DCE02E}"/>
              </a:ext>
            </a:extLst>
          </p:cNvPr>
          <p:cNvSpPr>
            <a:spLocks noGrp="1"/>
          </p:cNvSpPr>
          <p:nvPr>
            <p:ph type="sldNum" sz="quarter" idx="12"/>
          </p:nvPr>
        </p:nvSpPr>
        <p:spPr/>
        <p:txBody>
          <a:bodyPr/>
          <a:lstStyle/>
          <a:p>
            <a:fld id="{B0815CAD-3DF3-485C-9CFE-5A1DB495CC2D}" type="slidenum">
              <a:rPr lang="en-IE" smtClean="0"/>
              <a:t>‹#›</a:t>
            </a:fld>
            <a:endParaRPr lang="en-IE"/>
          </a:p>
        </p:txBody>
      </p:sp>
    </p:spTree>
    <p:extLst>
      <p:ext uri="{BB962C8B-B14F-4D97-AF65-F5344CB8AC3E}">
        <p14:creationId xmlns:p14="http://schemas.microsoft.com/office/powerpoint/2010/main" val="135738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AC4F8-985F-49C8-8413-764324447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E948908-CD92-4DE5-9FE6-8C7B0345E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2904CB8A-91A9-4FD8-A3A3-652DCF58E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D447F-2F3A-46FA-A39B-F2658290F423}"/>
              </a:ext>
            </a:extLst>
          </p:cNvPr>
          <p:cNvSpPr>
            <a:spLocks noGrp="1"/>
          </p:cNvSpPr>
          <p:nvPr>
            <p:ph type="dt" sz="half" idx="10"/>
          </p:nvPr>
        </p:nvSpPr>
        <p:spPr/>
        <p:txBody>
          <a:bodyPr/>
          <a:lstStyle/>
          <a:p>
            <a:fld id="{FE5AF58D-B60E-45CB-BAFB-368281153E79}" type="datetimeFigureOut">
              <a:rPr lang="en-IE" smtClean="0"/>
              <a:t>14/09/2021</a:t>
            </a:fld>
            <a:endParaRPr lang="en-IE"/>
          </a:p>
        </p:txBody>
      </p:sp>
      <p:sp>
        <p:nvSpPr>
          <p:cNvPr id="6" name="Footer Placeholder 5">
            <a:extLst>
              <a:ext uri="{FF2B5EF4-FFF2-40B4-BE49-F238E27FC236}">
                <a16:creationId xmlns:a16="http://schemas.microsoft.com/office/drawing/2014/main" id="{29B9042A-463F-40BD-AD12-AACD2A7E782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256A722-B55F-48FE-8175-272204CEFC90}"/>
              </a:ext>
            </a:extLst>
          </p:cNvPr>
          <p:cNvSpPr>
            <a:spLocks noGrp="1"/>
          </p:cNvSpPr>
          <p:nvPr>
            <p:ph type="sldNum" sz="quarter" idx="12"/>
          </p:nvPr>
        </p:nvSpPr>
        <p:spPr/>
        <p:txBody>
          <a:bodyPr/>
          <a:lstStyle/>
          <a:p>
            <a:fld id="{B0815CAD-3DF3-485C-9CFE-5A1DB495CC2D}" type="slidenum">
              <a:rPr lang="en-IE" smtClean="0"/>
              <a:t>‹#›</a:t>
            </a:fld>
            <a:endParaRPr lang="en-IE"/>
          </a:p>
        </p:txBody>
      </p:sp>
    </p:spTree>
    <p:extLst>
      <p:ext uri="{BB962C8B-B14F-4D97-AF65-F5344CB8AC3E}">
        <p14:creationId xmlns:p14="http://schemas.microsoft.com/office/powerpoint/2010/main" val="166251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6998BD-0AF8-4F25-8381-89FF0FA6C4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2376244-4F81-4060-92E7-56C03B4842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1387958-BCF3-47D0-9DF3-56C1AAC713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AF58D-B60E-45CB-BAFB-368281153E79}" type="datetimeFigureOut">
              <a:rPr lang="en-IE" smtClean="0"/>
              <a:t>14/09/2021</a:t>
            </a:fld>
            <a:endParaRPr lang="en-IE"/>
          </a:p>
        </p:txBody>
      </p:sp>
      <p:sp>
        <p:nvSpPr>
          <p:cNvPr id="5" name="Footer Placeholder 4">
            <a:extLst>
              <a:ext uri="{FF2B5EF4-FFF2-40B4-BE49-F238E27FC236}">
                <a16:creationId xmlns:a16="http://schemas.microsoft.com/office/drawing/2014/main" id="{6D83BB27-9D35-4061-977E-37883947C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F7C28068-4652-49FD-B0A3-FED834C725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15CAD-3DF3-485C-9CFE-5A1DB495CC2D}" type="slidenum">
              <a:rPr lang="en-IE" smtClean="0"/>
              <a:t>‹#›</a:t>
            </a:fld>
            <a:endParaRPr lang="en-IE"/>
          </a:p>
        </p:txBody>
      </p:sp>
    </p:spTree>
    <p:extLst>
      <p:ext uri="{BB962C8B-B14F-4D97-AF65-F5344CB8AC3E}">
        <p14:creationId xmlns:p14="http://schemas.microsoft.com/office/powerpoint/2010/main" val="482210389"/>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647937" y="826329"/>
            <a:ext cx="10515600" cy="704101"/>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647937" y="1628354"/>
            <a:ext cx="10515600" cy="3222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647937" y="6318987"/>
            <a:ext cx="2743200" cy="365125"/>
          </a:xfrm>
          <a:prstGeom prst="rect">
            <a:avLst/>
          </a:prstGeom>
        </p:spPr>
        <p:txBody>
          <a:bodyPr vert="horz" lIns="91440" tIns="45720" rIns="91440" bIns="45720" rtlCol="0" anchor="ctr">
            <a:noAutofit/>
          </a:bodyPr>
          <a:lstStyle>
            <a:lvl1pPr algn="l">
              <a:defRPr sz="1080">
                <a:solidFill>
                  <a:srgbClr val="005336"/>
                </a:solidFill>
                <a:latin typeface="Helvetica" pitchFamily="2" charset="0"/>
              </a:defRPr>
            </a:lvl1pPr>
          </a:lstStyle>
          <a:p>
            <a:r>
              <a:rPr lang="en-IE"/>
              <a:t>06.11.19</a:t>
            </a:r>
            <a:endParaRPr lang="en-US" dirty="0"/>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3391136" y="6318987"/>
            <a:ext cx="4114800" cy="365125"/>
          </a:xfrm>
          <a:prstGeom prst="rect">
            <a:avLst/>
          </a:prstGeom>
        </p:spPr>
        <p:txBody>
          <a:bodyPr vert="horz" lIns="91440" tIns="45720" rIns="91440" bIns="45720" rtlCol="0" anchor="ctr">
            <a:noAutofit/>
          </a:bodyPr>
          <a:lstStyle>
            <a:lvl1pPr algn="ctr">
              <a:defRPr sz="1080">
                <a:solidFill>
                  <a:srgbClr val="005336"/>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7505937" y="6318987"/>
            <a:ext cx="2237187" cy="365125"/>
          </a:xfrm>
          <a:prstGeom prst="rect">
            <a:avLst/>
          </a:prstGeom>
        </p:spPr>
        <p:txBody>
          <a:bodyPr vert="horz" lIns="91440" tIns="45720" rIns="91440" bIns="45720" rtlCol="0" anchor="ctr">
            <a:noAutofit/>
          </a:bodyPr>
          <a:lstStyle>
            <a:lvl1pPr algn="r">
              <a:defRPr sz="1080">
                <a:solidFill>
                  <a:srgbClr val="005336"/>
                </a:solidFill>
                <a:latin typeface="Helvetica" pitchFamily="2" charset="0"/>
              </a:defRPr>
            </a:lvl1pPr>
          </a:lstStyle>
          <a:p>
            <a:fld id="{78BCC47E-4B7D-1647-9F80-3037E352F95F}" type="slidenum">
              <a:rPr lang="en-US" smtClean="0"/>
              <a:pPr/>
              <a:t>‹#›</a:t>
            </a:fld>
            <a:endParaRPr lang="en-US"/>
          </a:p>
        </p:txBody>
      </p:sp>
    </p:spTree>
    <p:extLst>
      <p:ext uri="{BB962C8B-B14F-4D97-AF65-F5344CB8AC3E}">
        <p14:creationId xmlns:p14="http://schemas.microsoft.com/office/powerpoint/2010/main" val="2379604799"/>
      </p:ext>
    </p:extLst>
  </p:cSld>
  <p:clrMap bg1="lt1" tx1="dk1" bg2="lt2" tx2="dk2" accent1="accent1" accent2="accent2" accent3="accent3" accent4="accent4" accent5="accent5" accent6="accent6" hlink="hlink" folHlink="folHlink"/>
  <p:sldLayoutIdLst>
    <p:sldLayoutId id="2147483649" r:id="rId1"/>
    <p:sldLayoutId id="2147483662" r:id="rId2"/>
  </p:sldLayoutIdLst>
  <p:hf sldNum="0" hdr="0" ftr="0"/>
  <p:txStyles>
    <p:titleStyle>
      <a:lvl1pPr algn="l" defTabSz="1219342" rtl="0" eaLnBrk="1" latinLnBrk="0" hangingPunct="1">
        <a:lnSpc>
          <a:spcPct val="90000"/>
        </a:lnSpc>
        <a:spcBef>
          <a:spcPct val="0"/>
        </a:spcBef>
        <a:buNone/>
        <a:defRPr sz="4500" b="0" kern="1200">
          <a:solidFill>
            <a:srgbClr val="005336"/>
          </a:solidFill>
          <a:latin typeface="Georgia" panose="02040502050405020303" pitchFamily="18" charset="0"/>
          <a:ea typeface="+mj-ea"/>
          <a:cs typeface="+mj-cs"/>
        </a:defRPr>
      </a:lvl1pPr>
    </p:titleStyle>
    <p:bodyStyle>
      <a:lvl1pPr marL="304835" indent="-304835" algn="l" defTabSz="1219342" rtl="0" eaLnBrk="1" latinLnBrk="0" hangingPunct="1">
        <a:lnSpc>
          <a:spcPct val="90000"/>
        </a:lnSpc>
        <a:spcBef>
          <a:spcPts val="1334"/>
        </a:spcBef>
        <a:buFont typeface="Arial" panose="020B0604020202020204" pitchFamily="34" charset="0"/>
        <a:buChar char="•"/>
        <a:defRPr sz="2300" kern="1200">
          <a:solidFill>
            <a:srgbClr val="005336"/>
          </a:solidFill>
          <a:latin typeface="Helvetica" pitchFamily="2" charset="0"/>
          <a:ea typeface="+mn-ea"/>
          <a:cs typeface="+mn-cs"/>
        </a:defRPr>
      </a:lvl1pPr>
      <a:lvl2pPr marL="914506"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2pPr>
      <a:lvl3pPr marL="1524178"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3pPr>
      <a:lvl4pPr marL="2133849"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4pPr>
      <a:lvl5pPr marL="2743520"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5pPr>
      <a:lvl6pPr marL="3353191"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62"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34"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05"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42" rtl="0" eaLnBrk="1" latinLnBrk="0" hangingPunct="1">
        <a:defRPr sz="2400" kern="1200">
          <a:solidFill>
            <a:schemeClr val="tx1"/>
          </a:solidFill>
          <a:latin typeface="+mn-lt"/>
          <a:ea typeface="+mn-ea"/>
          <a:cs typeface="+mn-cs"/>
        </a:defRPr>
      </a:lvl1pPr>
      <a:lvl2pPr marL="609671" algn="l" defTabSz="1219342" rtl="0" eaLnBrk="1" latinLnBrk="0" hangingPunct="1">
        <a:defRPr sz="2400" kern="1200">
          <a:solidFill>
            <a:schemeClr val="tx1"/>
          </a:solidFill>
          <a:latin typeface="+mn-lt"/>
          <a:ea typeface="+mn-ea"/>
          <a:cs typeface="+mn-cs"/>
        </a:defRPr>
      </a:lvl2pPr>
      <a:lvl3pPr marL="1219342" algn="l" defTabSz="1219342" rtl="0" eaLnBrk="1" latinLnBrk="0" hangingPunct="1">
        <a:defRPr sz="2400" kern="1200">
          <a:solidFill>
            <a:schemeClr val="tx1"/>
          </a:solidFill>
          <a:latin typeface="+mn-lt"/>
          <a:ea typeface="+mn-ea"/>
          <a:cs typeface="+mn-cs"/>
        </a:defRPr>
      </a:lvl3pPr>
      <a:lvl4pPr marL="1829014" algn="l" defTabSz="1219342" rtl="0" eaLnBrk="1" latinLnBrk="0" hangingPunct="1">
        <a:defRPr sz="2400" kern="1200">
          <a:solidFill>
            <a:schemeClr val="tx1"/>
          </a:solidFill>
          <a:latin typeface="+mn-lt"/>
          <a:ea typeface="+mn-ea"/>
          <a:cs typeface="+mn-cs"/>
        </a:defRPr>
      </a:lvl4pPr>
      <a:lvl5pPr marL="2438685" algn="l" defTabSz="1219342" rtl="0" eaLnBrk="1" latinLnBrk="0" hangingPunct="1">
        <a:defRPr sz="2400" kern="1200">
          <a:solidFill>
            <a:schemeClr val="tx1"/>
          </a:solidFill>
          <a:latin typeface="+mn-lt"/>
          <a:ea typeface="+mn-ea"/>
          <a:cs typeface="+mn-cs"/>
        </a:defRPr>
      </a:lvl5pPr>
      <a:lvl6pPr marL="3048356" algn="l" defTabSz="1219342" rtl="0" eaLnBrk="1" latinLnBrk="0" hangingPunct="1">
        <a:defRPr sz="2400" kern="1200">
          <a:solidFill>
            <a:schemeClr val="tx1"/>
          </a:solidFill>
          <a:latin typeface="+mn-lt"/>
          <a:ea typeface="+mn-ea"/>
          <a:cs typeface="+mn-cs"/>
        </a:defRPr>
      </a:lvl6pPr>
      <a:lvl7pPr marL="3658027" algn="l" defTabSz="1219342" rtl="0" eaLnBrk="1" latinLnBrk="0" hangingPunct="1">
        <a:defRPr sz="2400" kern="1200">
          <a:solidFill>
            <a:schemeClr val="tx1"/>
          </a:solidFill>
          <a:latin typeface="+mn-lt"/>
          <a:ea typeface="+mn-ea"/>
          <a:cs typeface="+mn-cs"/>
        </a:defRPr>
      </a:lvl7pPr>
      <a:lvl8pPr marL="4267697" algn="l" defTabSz="1219342" rtl="0" eaLnBrk="1" latinLnBrk="0" hangingPunct="1">
        <a:defRPr sz="2400" kern="1200">
          <a:solidFill>
            <a:schemeClr val="tx1"/>
          </a:solidFill>
          <a:latin typeface="+mn-lt"/>
          <a:ea typeface="+mn-ea"/>
          <a:cs typeface="+mn-cs"/>
        </a:defRPr>
      </a:lvl8pPr>
      <a:lvl9pPr marL="4877370" algn="l" defTabSz="1219342"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9/14/2021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04466969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tl.blog/" TargetMode="External"/><Relationship Id="rId2" Type="http://schemas.openxmlformats.org/officeDocument/2006/relationships/hyperlink" Target="https://www.ul.ie/ctl/levul-student-digital-skills-development#details" TargetMode="Externa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support.office.com/" TargetMode="External"/><Relationship Id="rId3" Type="http://schemas.openxmlformats.org/officeDocument/2006/relationships/hyperlink" Target="https://ulcampus.sharepoint.com/:b:/r/sites/ITDWeb/Shared%20Documents/Team%20Owner%20Guide.pdf?csf=1&amp;web=1&amp;e=Res5bF" TargetMode="External"/><Relationship Id="rId7" Type="http://schemas.openxmlformats.org/officeDocument/2006/relationships/hyperlink" Target="https://aka.ms/TeamsOnDemand" TargetMode="External"/><Relationship Id="rId12"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aka.ms/TeamsLiveTraining" TargetMode="External"/><Relationship Id="rId11" Type="http://schemas.openxmlformats.org/officeDocument/2006/relationships/hyperlink" Target="https://aka.ms/WFHTips" TargetMode="External"/><Relationship Id="rId5" Type="http://schemas.openxmlformats.org/officeDocument/2006/relationships/hyperlink" Target="https://ulsites.ul.ie/itd/node/128921" TargetMode="External"/><Relationship Id="rId10" Type="http://schemas.openxmlformats.org/officeDocument/2006/relationships/hyperlink" Target="https://aka.ms/TeamsQuickStartGuide" TargetMode="External"/><Relationship Id="rId4" Type="http://schemas.openxmlformats.org/officeDocument/2006/relationships/hyperlink" Target="https://ulcampus.sharepoint.com/:b:/r/sites/ITDWeb/Shared%20Documents/Team%20Member%20Guide.pdf?csf=1&amp;web=1&amp;e=bBPour" TargetMode="External"/><Relationship Id="rId9" Type="http://schemas.openxmlformats.org/officeDocument/2006/relationships/hyperlink" Target="https://aka.ms/TeamsTrain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ul.topdesk.net/"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edtl.blo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E7FC-E1BF-40E4-8A49-4F2445B277A1}"/>
              </a:ext>
            </a:extLst>
          </p:cNvPr>
          <p:cNvSpPr>
            <a:spLocks noGrp="1"/>
          </p:cNvSpPr>
          <p:nvPr>
            <p:ph type="title"/>
          </p:nvPr>
        </p:nvSpPr>
        <p:spPr>
          <a:xfrm>
            <a:off x="783771" y="859536"/>
            <a:ext cx="5168296" cy="1170432"/>
          </a:xfrm>
        </p:spPr>
        <p:txBody>
          <a:bodyPr anchor="t">
            <a:normAutofit/>
          </a:bodyPr>
          <a:lstStyle/>
          <a:p>
            <a:r>
              <a:rPr lang="en-IE"/>
              <a:t>👋 Hello &amp; Welcome</a:t>
            </a:r>
          </a:p>
        </p:txBody>
      </p:sp>
      <p:sp>
        <p:nvSpPr>
          <p:cNvPr id="3" name="Content Placeholder 2">
            <a:extLst>
              <a:ext uri="{FF2B5EF4-FFF2-40B4-BE49-F238E27FC236}">
                <a16:creationId xmlns:a16="http://schemas.microsoft.com/office/drawing/2014/main" id="{619E63D2-F6DD-474C-B47C-5B1DA0E7F266}"/>
              </a:ext>
            </a:extLst>
          </p:cNvPr>
          <p:cNvSpPr>
            <a:spLocks noGrp="1"/>
          </p:cNvSpPr>
          <p:nvPr>
            <p:ph idx="1"/>
          </p:nvPr>
        </p:nvSpPr>
        <p:spPr>
          <a:xfrm>
            <a:off x="438912" y="2512611"/>
            <a:ext cx="5657088" cy="4044943"/>
          </a:xfrm>
        </p:spPr>
        <p:txBody>
          <a:bodyPr vert="horz" lIns="91440" tIns="45720" rIns="91440" bIns="45720" rtlCol="0" anchor="t">
            <a:normAutofit/>
          </a:bodyPr>
          <a:lstStyle/>
          <a:p>
            <a:pPr marL="0" indent="0">
              <a:buNone/>
            </a:pPr>
            <a:r>
              <a:rPr lang="en-IE"/>
              <a:t>⏳ This session will begin shortly.</a:t>
            </a:r>
          </a:p>
          <a:p>
            <a:pPr marL="0" indent="0">
              <a:buNone/>
            </a:pPr>
            <a:endParaRPr lang="en-IE"/>
          </a:p>
          <a:p>
            <a:pPr marL="0" indent="0">
              <a:buNone/>
            </a:pPr>
            <a:r>
              <a:rPr lang="en-IE"/>
              <a:t>While you wait, please download the slides for today’s session from the </a:t>
            </a:r>
            <a:r>
              <a:rPr lang="en-IE" err="1">
                <a:solidFill>
                  <a:srgbClr val="01A858"/>
                </a:solidFill>
                <a:hlinkClick r:id="rId2">
                  <a:extLst>
                    <a:ext uri="{A12FA001-AC4F-418D-AE19-62706E023703}">
                      <ahyp:hlinkClr xmlns:ahyp="http://schemas.microsoft.com/office/drawing/2018/hyperlinkcolor" val="tx"/>
                    </a:ext>
                  </a:extLst>
                </a:hlinkClick>
              </a:rPr>
              <a:t>LevUL</a:t>
            </a:r>
            <a:r>
              <a:rPr lang="en-IE">
                <a:solidFill>
                  <a:srgbClr val="01A858"/>
                </a:solidFill>
                <a:hlinkClick r:id="rId2">
                  <a:extLst>
                    <a:ext uri="{A12FA001-AC4F-418D-AE19-62706E023703}">
                      <ahyp:hlinkClr xmlns:ahyp="http://schemas.microsoft.com/office/drawing/2018/hyperlinkcolor" val="tx"/>
                    </a:ext>
                  </a:extLst>
                </a:hlinkClick>
              </a:rPr>
              <a:t> up website</a:t>
            </a:r>
            <a:r>
              <a:rPr lang="en-IE"/>
              <a:t>.</a:t>
            </a:r>
          </a:p>
        </p:txBody>
      </p:sp>
      <p:pic>
        <p:nvPicPr>
          <p:cNvPr id="5" name="Content Placeholder 6">
            <a:hlinkClick r:id="rId3"/>
            <a:extLst>
              <a:ext uri="{FF2B5EF4-FFF2-40B4-BE49-F238E27FC236}">
                <a16:creationId xmlns:a16="http://schemas.microsoft.com/office/drawing/2014/main" id="{0327B0A6-14F7-4670-BDDE-9EC0469B1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738" y="5809945"/>
            <a:ext cx="2603863" cy="1048055"/>
          </a:xfrm>
          <a:prstGeom prst="rect">
            <a:avLst/>
          </a:prstGeom>
        </p:spPr>
      </p:pic>
      <p:pic>
        <p:nvPicPr>
          <p:cNvPr id="7" name="Picture 6" descr="Logo, company name&#10;&#10;Description automatically generated">
            <a:extLst>
              <a:ext uri="{FF2B5EF4-FFF2-40B4-BE49-F238E27FC236}">
                <a16:creationId xmlns:a16="http://schemas.microsoft.com/office/drawing/2014/main" id="{1B20D473-BC7D-40AF-96CA-909B68CB6187}"/>
              </a:ext>
            </a:extLst>
          </p:cNvPr>
          <p:cNvPicPr>
            <a:picLocks noChangeAspect="1"/>
          </p:cNvPicPr>
          <p:nvPr/>
        </p:nvPicPr>
        <p:blipFill rotWithShape="1">
          <a:blip r:embed="rId5">
            <a:extLst>
              <a:ext uri="{28A0092B-C50C-407E-A947-70E740481C1C}">
                <a14:useLocalDpi xmlns:a14="http://schemas.microsoft.com/office/drawing/2010/main" val="0"/>
              </a:ext>
            </a:extLst>
          </a:blip>
          <a:srcRect l="14328" r="11870"/>
          <a:stretch/>
        </p:blipFill>
        <p:spPr>
          <a:xfrm>
            <a:off x="6444513" y="1004927"/>
            <a:ext cx="5657088" cy="4311656"/>
          </a:xfrm>
          <a:prstGeom prst="rect">
            <a:avLst/>
          </a:prstGeom>
        </p:spPr>
      </p:pic>
      <p:sp>
        <p:nvSpPr>
          <p:cNvPr id="8" name="TextBox 7">
            <a:extLst>
              <a:ext uri="{FF2B5EF4-FFF2-40B4-BE49-F238E27FC236}">
                <a16:creationId xmlns:a16="http://schemas.microsoft.com/office/drawing/2014/main" id="{5CD146F5-D9B2-4E43-A439-F85BD7247F17}"/>
              </a:ext>
            </a:extLst>
          </p:cNvPr>
          <p:cNvSpPr txBox="1"/>
          <p:nvPr/>
        </p:nvSpPr>
        <p:spPr>
          <a:xfrm>
            <a:off x="7101309" y="6372888"/>
            <a:ext cx="2171748" cy="369332"/>
          </a:xfrm>
          <a:prstGeom prst="rect">
            <a:avLst/>
          </a:prstGeom>
          <a:noFill/>
        </p:spPr>
        <p:txBody>
          <a:bodyPr wrap="none" rtlCol="0">
            <a:spAutoFit/>
          </a:bodyPr>
          <a:lstStyle/>
          <a:p>
            <a:r>
              <a:rPr lang="en-IE"/>
              <a:t>In association with:</a:t>
            </a:r>
          </a:p>
        </p:txBody>
      </p:sp>
    </p:spTree>
    <p:extLst>
      <p:ext uri="{BB962C8B-B14F-4D97-AF65-F5344CB8AC3E}">
        <p14:creationId xmlns:p14="http://schemas.microsoft.com/office/powerpoint/2010/main" val="355502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B4F20B-B7D3-4C3C-9293-5981D8DC2C62}"/>
              </a:ext>
            </a:extLst>
          </p:cNvPr>
          <p:cNvPicPr>
            <a:picLocks noChangeAspect="1"/>
          </p:cNvPicPr>
          <p:nvPr/>
        </p:nvPicPr>
        <p:blipFill>
          <a:blip r:embed="rId2"/>
          <a:stretch>
            <a:fillRect/>
          </a:stretch>
        </p:blipFill>
        <p:spPr>
          <a:xfrm>
            <a:off x="220818" y="205266"/>
            <a:ext cx="6200169" cy="323116"/>
          </a:xfrm>
          <a:prstGeom prst="rect">
            <a:avLst/>
          </a:prstGeom>
        </p:spPr>
      </p:pic>
      <p:pic>
        <p:nvPicPr>
          <p:cNvPr id="4" name="Picture 3">
            <a:extLst>
              <a:ext uri="{FF2B5EF4-FFF2-40B4-BE49-F238E27FC236}">
                <a16:creationId xmlns:a16="http://schemas.microsoft.com/office/drawing/2014/main" id="{A1601EDB-136B-4F08-861F-A85AA2886A99}"/>
              </a:ext>
            </a:extLst>
          </p:cNvPr>
          <p:cNvPicPr>
            <a:picLocks noChangeAspect="1"/>
          </p:cNvPicPr>
          <p:nvPr/>
        </p:nvPicPr>
        <p:blipFill>
          <a:blip r:embed="rId3"/>
          <a:stretch>
            <a:fillRect/>
          </a:stretch>
        </p:blipFill>
        <p:spPr>
          <a:xfrm>
            <a:off x="0" y="567140"/>
            <a:ext cx="4591403" cy="2686424"/>
          </a:xfrm>
          <a:prstGeom prst="rect">
            <a:avLst/>
          </a:prstGeom>
        </p:spPr>
      </p:pic>
      <p:pic>
        <p:nvPicPr>
          <p:cNvPr id="6" name="Picture 5">
            <a:extLst>
              <a:ext uri="{FF2B5EF4-FFF2-40B4-BE49-F238E27FC236}">
                <a16:creationId xmlns:a16="http://schemas.microsoft.com/office/drawing/2014/main" id="{3984937C-65F7-46D4-BED3-2C8CED9AFB38}"/>
              </a:ext>
            </a:extLst>
          </p:cNvPr>
          <p:cNvPicPr>
            <a:picLocks noChangeAspect="1"/>
          </p:cNvPicPr>
          <p:nvPr/>
        </p:nvPicPr>
        <p:blipFill>
          <a:blip r:embed="rId4"/>
          <a:stretch>
            <a:fillRect/>
          </a:stretch>
        </p:blipFill>
        <p:spPr>
          <a:xfrm>
            <a:off x="220818" y="3429000"/>
            <a:ext cx="4829175" cy="2890063"/>
          </a:xfrm>
          <a:prstGeom prst="rect">
            <a:avLst/>
          </a:prstGeom>
        </p:spPr>
      </p:pic>
      <p:pic>
        <p:nvPicPr>
          <p:cNvPr id="8" name="Picture 7">
            <a:extLst>
              <a:ext uri="{FF2B5EF4-FFF2-40B4-BE49-F238E27FC236}">
                <a16:creationId xmlns:a16="http://schemas.microsoft.com/office/drawing/2014/main" id="{97933C68-8D3C-4760-AD00-FB3B2AD96AE3}"/>
              </a:ext>
            </a:extLst>
          </p:cNvPr>
          <p:cNvPicPr>
            <a:picLocks noChangeAspect="1"/>
          </p:cNvPicPr>
          <p:nvPr/>
        </p:nvPicPr>
        <p:blipFill>
          <a:blip r:embed="rId5"/>
          <a:stretch>
            <a:fillRect/>
          </a:stretch>
        </p:blipFill>
        <p:spPr>
          <a:xfrm>
            <a:off x="6096000" y="567140"/>
            <a:ext cx="4515293" cy="3012309"/>
          </a:xfrm>
          <a:prstGeom prst="rect">
            <a:avLst/>
          </a:prstGeom>
        </p:spPr>
      </p:pic>
      <p:pic>
        <p:nvPicPr>
          <p:cNvPr id="10" name="Picture 9">
            <a:extLst>
              <a:ext uri="{FF2B5EF4-FFF2-40B4-BE49-F238E27FC236}">
                <a16:creationId xmlns:a16="http://schemas.microsoft.com/office/drawing/2014/main" id="{9A940B43-8129-421C-878D-FACE690C381A}"/>
              </a:ext>
            </a:extLst>
          </p:cNvPr>
          <p:cNvPicPr>
            <a:picLocks noChangeAspect="1"/>
          </p:cNvPicPr>
          <p:nvPr/>
        </p:nvPicPr>
        <p:blipFill>
          <a:blip r:embed="rId6"/>
          <a:stretch>
            <a:fillRect/>
          </a:stretch>
        </p:blipFill>
        <p:spPr>
          <a:xfrm>
            <a:off x="5917905" y="3604438"/>
            <a:ext cx="4515293" cy="3126661"/>
          </a:xfrm>
          <a:prstGeom prst="rect">
            <a:avLst/>
          </a:prstGeom>
        </p:spPr>
      </p:pic>
      <p:pic>
        <p:nvPicPr>
          <p:cNvPr id="5" name="Picture 4">
            <a:extLst>
              <a:ext uri="{FF2B5EF4-FFF2-40B4-BE49-F238E27FC236}">
                <a16:creationId xmlns:a16="http://schemas.microsoft.com/office/drawing/2014/main" id="{6C20B1B2-1F23-4908-B4F8-0D6854A58DF1}"/>
              </a:ext>
            </a:extLst>
          </p:cNvPr>
          <p:cNvPicPr>
            <a:picLocks noChangeAspect="1"/>
          </p:cNvPicPr>
          <p:nvPr/>
        </p:nvPicPr>
        <p:blipFill>
          <a:blip r:embed="rId7"/>
          <a:stretch>
            <a:fillRect/>
          </a:stretch>
        </p:blipFill>
        <p:spPr>
          <a:xfrm>
            <a:off x="10611293" y="5549491"/>
            <a:ext cx="1548518" cy="1231499"/>
          </a:xfrm>
          <a:prstGeom prst="rect">
            <a:avLst/>
          </a:prstGeom>
        </p:spPr>
      </p:pic>
    </p:spTree>
    <p:extLst>
      <p:ext uri="{BB962C8B-B14F-4D97-AF65-F5344CB8AC3E}">
        <p14:creationId xmlns:p14="http://schemas.microsoft.com/office/powerpoint/2010/main" val="1501141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9C2F97-67C6-4C27-8148-BFFE70E6FB5F}"/>
              </a:ext>
            </a:extLst>
          </p:cNvPr>
          <p:cNvPicPr>
            <a:picLocks noChangeAspect="1"/>
          </p:cNvPicPr>
          <p:nvPr/>
        </p:nvPicPr>
        <p:blipFill>
          <a:blip r:embed="rId2"/>
          <a:stretch>
            <a:fillRect/>
          </a:stretch>
        </p:blipFill>
        <p:spPr>
          <a:xfrm>
            <a:off x="135757" y="194633"/>
            <a:ext cx="6200169" cy="323116"/>
          </a:xfrm>
          <a:prstGeom prst="rect">
            <a:avLst/>
          </a:prstGeom>
        </p:spPr>
      </p:pic>
      <p:pic>
        <p:nvPicPr>
          <p:cNvPr id="4" name="Picture 3">
            <a:extLst>
              <a:ext uri="{FF2B5EF4-FFF2-40B4-BE49-F238E27FC236}">
                <a16:creationId xmlns:a16="http://schemas.microsoft.com/office/drawing/2014/main" id="{13937182-97D2-4DA0-9438-2D620CDADE8F}"/>
              </a:ext>
            </a:extLst>
          </p:cNvPr>
          <p:cNvPicPr>
            <a:picLocks noChangeAspect="1"/>
          </p:cNvPicPr>
          <p:nvPr/>
        </p:nvPicPr>
        <p:blipFill>
          <a:blip r:embed="rId3"/>
          <a:stretch>
            <a:fillRect/>
          </a:stretch>
        </p:blipFill>
        <p:spPr>
          <a:xfrm>
            <a:off x="135757" y="662763"/>
            <a:ext cx="4787117" cy="2689988"/>
          </a:xfrm>
          <a:prstGeom prst="rect">
            <a:avLst/>
          </a:prstGeom>
        </p:spPr>
      </p:pic>
      <p:pic>
        <p:nvPicPr>
          <p:cNvPr id="6" name="Picture 5">
            <a:extLst>
              <a:ext uri="{FF2B5EF4-FFF2-40B4-BE49-F238E27FC236}">
                <a16:creationId xmlns:a16="http://schemas.microsoft.com/office/drawing/2014/main" id="{91CC7CD2-E7B2-4436-9C7B-6B4CDC5ED318}"/>
              </a:ext>
            </a:extLst>
          </p:cNvPr>
          <p:cNvPicPr>
            <a:picLocks noChangeAspect="1"/>
          </p:cNvPicPr>
          <p:nvPr/>
        </p:nvPicPr>
        <p:blipFill>
          <a:blip r:embed="rId4"/>
          <a:stretch>
            <a:fillRect/>
          </a:stretch>
        </p:blipFill>
        <p:spPr>
          <a:xfrm>
            <a:off x="383437" y="3497765"/>
            <a:ext cx="4220461" cy="2511772"/>
          </a:xfrm>
          <a:prstGeom prst="rect">
            <a:avLst/>
          </a:prstGeom>
        </p:spPr>
      </p:pic>
      <p:pic>
        <p:nvPicPr>
          <p:cNvPr id="8" name="Picture 7">
            <a:extLst>
              <a:ext uri="{FF2B5EF4-FFF2-40B4-BE49-F238E27FC236}">
                <a16:creationId xmlns:a16="http://schemas.microsoft.com/office/drawing/2014/main" id="{B490BA86-AAB3-48FE-B9AB-EACBC063622F}"/>
              </a:ext>
            </a:extLst>
          </p:cNvPr>
          <p:cNvPicPr>
            <a:picLocks noChangeAspect="1"/>
          </p:cNvPicPr>
          <p:nvPr/>
        </p:nvPicPr>
        <p:blipFill>
          <a:blip r:embed="rId5"/>
          <a:stretch>
            <a:fillRect/>
          </a:stretch>
        </p:blipFill>
        <p:spPr>
          <a:xfrm>
            <a:off x="6019135" y="662763"/>
            <a:ext cx="4496465" cy="2799356"/>
          </a:xfrm>
          <a:prstGeom prst="rect">
            <a:avLst/>
          </a:prstGeom>
        </p:spPr>
      </p:pic>
      <p:pic>
        <p:nvPicPr>
          <p:cNvPr id="10" name="Picture 9">
            <a:extLst>
              <a:ext uri="{FF2B5EF4-FFF2-40B4-BE49-F238E27FC236}">
                <a16:creationId xmlns:a16="http://schemas.microsoft.com/office/drawing/2014/main" id="{00007E41-7674-4E8C-80E7-26062E9C0A08}"/>
              </a:ext>
            </a:extLst>
          </p:cNvPr>
          <p:cNvPicPr>
            <a:picLocks noChangeAspect="1"/>
          </p:cNvPicPr>
          <p:nvPr/>
        </p:nvPicPr>
        <p:blipFill>
          <a:blip r:embed="rId6"/>
          <a:stretch>
            <a:fillRect/>
          </a:stretch>
        </p:blipFill>
        <p:spPr>
          <a:xfrm>
            <a:off x="6176297" y="3462119"/>
            <a:ext cx="4581525" cy="3048000"/>
          </a:xfrm>
          <a:prstGeom prst="rect">
            <a:avLst/>
          </a:prstGeom>
        </p:spPr>
      </p:pic>
    </p:spTree>
    <p:extLst>
      <p:ext uri="{BB962C8B-B14F-4D97-AF65-F5344CB8AC3E}">
        <p14:creationId xmlns:p14="http://schemas.microsoft.com/office/powerpoint/2010/main" val="357957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3D027C-E1C5-458B-8C07-CF26A3B54475}"/>
              </a:ext>
            </a:extLst>
          </p:cNvPr>
          <p:cNvPicPr>
            <a:picLocks noChangeAspect="1"/>
          </p:cNvPicPr>
          <p:nvPr/>
        </p:nvPicPr>
        <p:blipFill>
          <a:blip r:embed="rId2"/>
          <a:stretch>
            <a:fillRect/>
          </a:stretch>
        </p:blipFill>
        <p:spPr>
          <a:xfrm>
            <a:off x="135757" y="184000"/>
            <a:ext cx="6200169" cy="323116"/>
          </a:xfrm>
          <a:prstGeom prst="rect">
            <a:avLst/>
          </a:prstGeom>
        </p:spPr>
      </p:pic>
      <p:pic>
        <p:nvPicPr>
          <p:cNvPr id="4" name="Picture 3">
            <a:extLst>
              <a:ext uri="{FF2B5EF4-FFF2-40B4-BE49-F238E27FC236}">
                <a16:creationId xmlns:a16="http://schemas.microsoft.com/office/drawing/2014/main" id="{9BE88694-F167-4670-A7D2-335C89115FB6}"/>
              </a:ext>
            </a:extLst>
          </p:cNvPr>
          <p:cNvPicPr>
            <a:picLocks noChangeAspect="1"/>
          </p:cNvPicPr>
          <p:nvPr/>
        </p:nvPicPr>
        <p:blipFill>
          <a:blip r:embed="rId3"/>
          <a:stretch>
            <a:fillRect/>
          </a:stretch>
        </p:blipFill>
        <p:spPr>
          <a:xfrm>
            <a:off x="135757" y="614252"/>
            <a:ext cx="10382250" cy="2373497"/>
          </a:xfrm>
          <a:prstGeom prst="rect">
            <a:avLst/>
          </a:prstGeom>
        </p:spPr>
      </p:pic>
      <p:pic>
        <p:nvPicPr>
          <p:cNvPr id="6" name="Picture 5">
            <a:extLst>
              <a:ext uri="{FF2B5EF4-FFF2-40B4-BE49-F238E27FC236}">
                <a16:creationId xmlns:a16="http://schemas.microsoft.com/office/drawing/2014/main" id="{AA1C69BB-2B53-464C-A753-195DBF277863}"/>
              </a:ext>
            </a:extLst>
          </p:cNvPr>
          <p:cNvPicPr>
            <a:picLocks noChangeAspect="1"/>
          </p:cNvPicPr>
          <p:nvPr/>
        </p:nvPicPr>
        <p:blipFill>
          <a:blip r:embed="rId4"/>
          <a:stretch>
            <a:fillRect/>
          </a:stretch>
        </p:blipFill>
        <p:spPr>
          <a:xfrm>
            <a:off x="466835" y="2987748"/>
            <a:ext cx="10620375" cy="3686251"/>
          </a:xfrm>
          <a:prstGeom prst="rect">
            <a:avLst/>
          </a:prstGeom>
        </p:spPr>
      </p:pic>
      <p:pic>
        <p:nvPicPr>
          <p:cNvPr id="5" name="Picture 4">
            <a:extLst>
              <a:ext uri="{FF2B5EF4-FFF2-40B4-BE49-F238E27FC236}">
                <a16:creationId xmlns:a16="http://schemas.microsoft.com/office/drawing/2014/main" id="{4E4701CF-A2B0-4684-BFD5-618FDCD0321A}"/>
              </a:ext>
            </a:extLst>
          </p:cNvPr>
          <p:cNvPicPr>
            <a:picLocks noChangeAspect="1"/>
          </p:cNvPicPr>
          <p:nvPr/>
        </p:nvPicPr>
        <p:blipFill>
          <a:blip r:embed="rId5"/>
          <a:stretch>
            <a:fillRect/>
          </a:stretch>
        </p:blipFill>
        <p:spPr>
          <a:xfrm>
            <a:off x="10643482" y="5626501"/>
            <a:ext cx="1548518" cy="1231499"/>
          </a:xfrm>
          <a:prstGeom prst="rect">
            <a:avLst/>
          </a:prstGeom>
        </p:spPr>
      </p:pic>
    </p:spTree>
    <p:extLst>
      <p:ext uri="{BB962C8B-B14F-4D97-AF65-F5344CB8AC3E}">
        <p14:creationId xmlns:p14="http://schemas.microsoft.com/office/powerpoint/2010/main" val="713212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37" name="Rectangle 28">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D39B9FFC-35ED-4329-A0DE-3F59422C6C3A}"/>
              </a:ext>
            </a:extLst>
          </p:cNvPr>
          <p:cNvPicPr>
            <a:picLocks noChangeAspect="1"/>
          </p:cNvPicPr>
          <p:nvPr/>
        </p:nvPicPr>
        <p:blipFill rotWithShape="1">
          <a:blip r:embed="rId2"/>
          <a:srcRect b="4787"/>
          <a:stretch/>
        </p:blipFill>
        <p:spPr>
          <a:xfrm>
            <a:off x="838199" y="1690687"/>
            <a:ext cx="7091855" cy="4615519"/>
          </a:xfrm>
          <a:prstGeom prst="rect">
            <a:avLst/>
          </a:prstGeom>
        </p:spPr>
      </p:pic>
      <p:sp>
        <p:nvSpPr>
          <p:cNvPr id="5" name="Title 4">
            <a:extLst>
              <a:ext uri="{FF2B5EF4-FFF2-40B4-BE49-F238E27FC236}">
                <a16:creationId xmlns:a16="http://schemas.microsoft.com/office/drawing/2014/main" id="{99CF76E7-CD4C-4C7D-B8EA-655B6744EA37}"/>
              </a:ext>
            </a:extLst>
          </p:cNvPr>
          <p:cNvSpPr>
            <a:spLocks noGrp="1"/>
          </p:cNvSpPr>
          <p:nvPr>
            <p:ph type="title"/>
          </p:nvPr>
        </p:nvSpPr>
        <p:spPr>
          <a:xfrm>
            <a:off x="833002" y="365125"/>
            <a:ext cx="10520702" cy="1325563"/>
          </a:xfrm>
        </p:spPr>
        <p:txBody>
          <a:bodyPr vert="horz" lIns="91440" tIns="45720" rIns="91440" bIns="45720" rtlCol="0">
            <a:normAutofit/>
          </a:bodyPr>
          <a:lstStyle/>
          <a:p>
            <a:r>
              <a:rPr lang="en-US" sz="2800" b="1" i="1"/>
              <a:t>Where To find more information on MS Teams ? </a:t>
            </a:r>
            <a:br>
              <a:rPr lang="en-US" sz="2800"/>
            </a:br>
            <a:br>
              <a:rPr lang="en-US" sz="2800"/>
            </a:br>
            <a:r>
              <a:rPr lang="en-US" sz="2800"/>
              <a:t>https://ul.topdesk.net/ </a:t>
            </a:r>
          </a:p>
        </p:txBody>
      </p:sp>
      <p:pic>
        <p:nvPicPr>
          <p:cNvPr id="2" name="Picture 1">
            <a:extLst>
              <a:ext uri="{FF2B5EF4-FFF2-40B4-BE49-F238E27FC236}">
                <a16:creationId xmlns:a16="http://schemas.microsoft.com/office/drawing/2014/main" id="{9F8AB5C7-27FF-421C-A9FC-67EC6A3572FF}"/>
              </a:ext>
            </a:extLst>
          </p:cNvPr>
          <p:cNvPicPr>
            <a:picLocks noChangeAspect="1"/>
          </p:cNvPicPr>
          <p:nvPr/>
        </p:nvPicPr>
        <p:blipFill>
          <a:blip r:embed="rId3"/>
          <a:stretch>
            <a:fillRect/>
          </a:stretch>
        </p:blipFill>
        <p:spPr>
          <a:xfrm>
            <a:off x="9078506" y="-3324"/>
            <a:ext cx="3108200" cy="2368152"/>
          </a:xfrm>
          <a:prstGeom prst="rect">
            <a:avLst/>
          </a:prstGeom>
        </p:spPr>
      </p:pic>
    </p:spTree>
    <p:extLst>
      <p:ext uri="{BB962C8B-B14F-4D97-AF65-F5344CB8AC3E}">
        <p14:creationId xmlns:p14="http://schemas.microsoft.com/office/powerpoint/2010/main" val="206266564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62A1-EBE2-447E-AC5A-C0BC7BBAF4EF}"/>
              </a:ext>
            </a:extLst>
          </p:cNvPr>
          <p:cNvSpPr>
            <a:spLocks noGrp="1"/>
          </p:cNvSpPr>
          <p:nvPr>
            <p:ph type="title"/>
          </p:nvPr>
        </p:nvSpPr>
        <p:spPr>
          <a:xfrm>
            <a:off x="219919" y="365125"/>
            <a:ext cx="11133881" cy="612337"/>
          </a:xfrm>
        </p:spPr>
        <p:txBody>
          <a:bodyPr>
            <a:normAutofit fontScale="90000"/>
          </a:bodyPr>
          <a:lstStyle/>
          <a:p>
            <a:r>
              <a:rPr lang="en-IE" sz="2400" b="1" dirty="0">
                <a:solidFill>
                  <a:srgbClr val="005336"/>
                </a:solidFill>
                <a:effectLst/>
                <a:latin typeface="Calibri" panose="020F0502020204030204" pitchFamily="34" charset="0"/>
                <a:ea typeface="Calibri" panose="020F0502020204030204" pitchFamily="34" charset="0"/>
                <a:cs typeface="Arial" panose="020B0604020202020204" pitchFamily="34" charset="0"/>
              </a:rPr>
              <a:t>Microsoft Teams –  Training Guides</a:t>
            </a:r>
            <a:br>
              <a:rPr lang="en-IE" sz="2400" b="1" dirty="0">
                <a:solidFill>
                  <a:srgbClr val="005336"/>
                </a:solidFill>
                <a:effectLst/>
                <a:latin typeface="Calibri" panose="020F0502020204030204" pitchFamily="34" charset="0"/>
                <a:ea typeface="Calibri" panose="020F0502020204030204" pitchFamily="34" charset="0"/>
                <a:cs typeface="Arial" panose="020B0604020202020204" pitchFamily="34" charset="0"/>
              </a:rPr>
            </a:br>
            <a:br>
              <a:rPr lang="en-IE" sz="2400" b="1" dirty="0">
                <a:solidFill>
                  <a:srgbClr val="005336"/>
                </a:solidFill>
                <a:effectLst/>
                <a:latin typeface="Calibri" panose="020F0502020204030204" pitchFamily="34" charset="0"/>
                <a:ea typeface="Calibri" panose="020F0502020204030204" pitchFamily="34" charset="0"/>
                <a:cs typeface="Arial" panose="020B0604020202020204" pitchFamily="34" charset="0"/>
              </a:rPr>
            </a:br>
            <a:endParaRPr lang="en-IE" sz="2400" dirty="0"/>
          </a:p>
        </p:txBody>
      </p:sp>
      <p:pic>
        <p:nvPicPr>
          <p:cNvPr id="7" name="Picture 6">
            <a:extLst>
              <a:ext uri="{FF2B5EF4-FFF2-40B4-BE49-F238E27FC236}">
                <a16:creationId xmlns:a16="http://schemas.microsoft.com/office/drawing/2014/main" id="{805D85C3-4269-4982-91EE-CA8349DEB14B}"/>
              </a:ext>
            </a:extLst>
          </p:cNvPr>
          <p:cNvPicPr>
            <a:picLocks noChangeAspect="1"/>
          </p:cNvPicPr>
          <p:nvPr/>
        </p:nvPicPr>
        <p:blipFill>
          <a:blip r:embed="rId2"/>
          <a:stretch>
            <a:fillRect/>
          </a:stretch>
        </p:blipFill>
        <p:spPr>
          <a:xfrm>
            <a:off x="10579541" y="5570958"/>
            <a:ext cx="1548518" cy="1231499"/>
          </a:xfrm>
          <a:prstGeom prst="rect">
            <a:avLst/>
          </a:prstGeom>
        </p:spPr>
      </p:pic>
      <p:sp>
        <p:nvSpPr>
          <p:cNvPr id="4" name="Content Placeholder 3">
            <a:extLst>
              <a:ext uri="{FF2B5EF4-FFF2-40B4-BE49-F238E27FC236}">
                <a16:creationId xmlns:a16="http://schemas.microsoft.com/office/drawing/2014/main" id="{9A117ECA-7383-4370-A3D1-55553FDA8A1F}"/>
              </a:ext>
            </a:extLst>
          </p:cNvPr>
          <p:cNvSpPr>
            <a:spLocks noGrp="1"/>
          </p:cNvSpPr>
          <p:nvPr>
            <p:ph idx="1"/>
          </p:nvPr>
        </p:nvSpPr>
        <p:spPr>
          <a:xfrm>
            <a:off x="838200" y="627321"/>
            <a:ext cx="10515600" cy="5549642"/>
          </a:xfrm>
        </p:spPr>
        <p:txBody>
          <a:bodyPr>
            <a:noAutofit/>
          </a:bodyPr>
          <a:lstStyle/>
          <a:p>
            <a:pPr marL="0" indent="0">
              <a:buNone/>
            </a:pPr>
            <a:endParaRPr lang="en-IE" sz="1600" dirty="0"/>
          </a:p>
          <a:p>
            <a:r>
              <a:rPr lang="en-IE" sz="1800" b="0" i="0" dirty="0">
                <a:effectLst/>
              </a:rPr>
              <a:t>ITD have produced a</a:t>
            </a:r>
            <a:r>
              <a:rPr lang="en-IE" sz="1800" b="0" i="0" u="sng" dirty="0">
                <a:effectLst/>
                <a:hlinkClick r:id="rId3">
                  <a:extLst>
                    <a:ext uri="{A12FA001-AC4F-418D-AE19-62706E023703}">
                      <ahyp:hlinkClr xmlns:ahyp="http://schemas.microsoft.com/office/drawing/2018/hyperlinkcolor" val="tx"/>
                    </a:ext>
                  </a:extLst>
                </a:hlinkClick>
              </a:rPr>
              <a:t> </a:t>
            </a:r>
            <a:r>
              <a:rPr lang="en-IE" sz="1800" b="0" i="0" u="sng" dirty="0">
                <a:solidFill>
                  <a:srgbClr val="0563C1"/>
                </a:solidFill>
                <a:effectLst/>
                <a:hlinkClick r:id="rId3">
                  <a:extLst>
                    <a:ext uri="{A12FA001-AC4F-418D-AE19-62706E023703}">
                      <ahyp:hlinkClr xmlns:ahyp="http://schemas.microsoft.com/office/drawing/2018/hyperlinkcolor" val="tx"/>
                    </a:ext>
                  </a:extLst>
                </a:hlinkClick>
              </a:rPr>
              <a:t>Team Owners Guide </a:t>
            </a:r>
            <a:r>
              <a:rPr lang="en-IE" sz="1800" b="0" i="0" dirty="0">
                <a:solidFill>
                  <a:srgbClr val="525252"/>
                </a:solidFill>
                <a:effectLst/>
              </a:rPr>
              <a:t>and a </a:t>
            </a:r>
            <a:r>
              <a:rPr lang="en-IE" sz="1800" b="0" i="0" u="sng" dirty="0">
                <a:solidFill>
                  <a:srgbClr val="057AAB"/>
                </a:solidFill>
                <a:effectLst/>
                <a:hlinkClick r:id="rId4"/>
              </a:rPr>
              <a:t>Team Members Guide </a:t>
            </a:r>
            <a:r>
              <a:rPr lang="en-IE" sz="1800" b="0" i="0" dirty="0">
                <a:effectLst/>
              </a:rPr>
              <a:t>which will help you learning the basics and get started with Teams.</a:t>
            </a:r>
          </a:p>
          <a:p>
            <a:r>
              <a:rPr lang="en-IE" sz="1800" dirty="0">
                <a:effectLst/>
                <a:latin typeface="Calibri" panose="020F0502020204030204" pitchFamily="34" charset="0"/>
                <a:ea typeface="Yu Gothic" panose="020B0400000000000000" pitchFamily="34" charset="-128"/>
              </a:rPr>
              <a:t>MS Teams safe meeting guidelines. This has good info on how to safely manage a teams meeting.  </a:t>
            </a:r>
            <a:r>
              <a:rPr lang="en-IE" sz="1800" u="sng" dirty="0">
                <a:solidFill>
                  <a:srgbClr val="0563C1"/>
                </a:solidFill>
                <a:effectLst/>
                <a:latin typeface="Calibri" panose="020F0502020204030204" pitchFamily="34" charset="0"/>
                <a:ea typeface="Yu Gothic" panose="020B0400000000000000" pitchFamily="34" charset="-128"/>
                <a:hlinkClick r:id="rId5"/>
              </a:rPr>
              <a:t>https://ulsites.ul.ie/itd/node/128921</a:t>
            </a:r>
            <a:endParaRPr lang="en-IE" sz="1800" dirty="0">
              <a:effectLst/>
              <a:latin typeface="Calibri" panose="020F0502020204030204" pitchFamily="34" charset="0"/>
              <a:ea typeface="Yu Gothic" panose="020B0400000000000000" pitchFamily="34" charset="-128"/>
            </a:endParaRPr>
          </a:p>
          <a:p>
            <a:endParaRPr lang="en-IE" sz="1800" dirty="0"/>
          </a:p>
          <a:p>
            <a:r>
              <a:rPr lang="en-IE" sz="1800" dirty="0"/>
              <a:t>Live, online training: </a:t>
            </a:r>
            <a:r>
              <a:rPr lang="en-IE" sz="1800" dirty="0">
                <a:hlinkClick r:id="rId6"/>
              </a:rPr>
              <a:t>https://aka.ms/TeamsLiveTraining</a:t>
            </a:r>
            <a:r>
              <a:rPr lang="en-IE" sz="1800" dirty="0"/>
              <a:t>  </a:t>
            </a:r>
          </a:p>
          <a:p>
            <a:endParaRPr lang="en-IE" sz="1800" dirty="0"/>
          </a:p>
          <a:p>
            <a:r>
              <a:rPr lang="en-IE" sz="1800" dirty="0"/>
              <a:t>On-demand training: </a:t>
            </a:r>
            <a:r>
              <a:rPr lang="en-IE" sz="1800" dirty="0">
                <a:hlinkClick r:id="rId7"/>
              </a:rPr>
              <a:t>https://aka.ms/TeamsOnDemand</a:t>
            </a:r>
            <a:r>
              <a:rPr lang="en-IE" sz="1800" dirty="0"/>
              <a:t>  </a:t>
            </a:r>
          </a:p>
          <a:p>
            <a:endParaRPr lang="en-IE" sz="1800" dirty="0"/>
          </a:p>
          <a:p>
            <a:r>
              <a:rPr lang="en-IE" sz="1800" dirty="0"/>
              <a:t>Self-guided how-to articles: </a:t>
            </a:r>
            <a:r>
              <a:rPr lang="en-IE" sz="1800" dirty="0">
                <a:hlinkClick r:id="rId8"/>
              </a:rPr>
              <a:t>https://support.office.com</a:t>
            </a:r>
            <a:r>
              <a:rPr lang="en-IE" sz="1800" dirty="0"/>
              <a:t>  </a:t>
            </a:r>
          </a:p>
          <a:p>
            <a:endParaRPr lang="en-IE" sz="1800" dirty="0"/>
          </a:p>
          <a:p>
            <a:r>
              <a:rPr lang="en-IE" sz="1800" dirty="0"/>
              <a:t>Quick how-to videos: </a:t>
            </a:r>
            <a:r>
              <a:rPr lang="en-IE" sz="1800" dirty="0">
                <a:hlinkClick r:id="rId9"/>
              </a:rPr>
              <a:t>https://aka.ms/TeamsTraining</a:t>
            </a:r>
            <a:r>
              <a:rPr lang="en-IE" sz="1800" dirty="0"/>
              <a:t>  </a:t>
            </a:r>
          </a:p>
          <a:p>
            <a:endParaRPr lang="en-IE" sz="1800" dirty="0"/>
          </a:p>
          <a:p>
            <a:r>
              <a:rPr lang="en-IE" sz="1800" dirty="0"/>
              <a:t>Quick start guide: </a:t>
            </a:r>
            <a:r>
              <a:rPr lang="en-IE" sz="1800" dirty="0">
                <a:hlinkClick r:id="rId10"/>
              </a:rPr>
              <a:t>https://aka.ms/TeamsQuickStartGuide</a:t>
            </a:r>
            <a:r>
              <a:rPr lang="en-IE" sz="1800" dirty="0"/>
              <a:t>  </a:t>
            </a:r>
          </a:p>
          <a:p>
            <a:endParaRPr lang="en-IE" sz="1800" dirty="0"/>
          </a:p>
          <a:p>
            <a:r>
              <a:rPr lang="en-IE" sz="1800" dirty="0"/>
              <a:t>Tip for working from home: </a:t>
            </a:r>
            <a:r>
              <a:rPr lang="en-IE" sz="1800" dirty="0">
                <a:hlinkClick r:id="rId11"/>
              </a:rPr>
              <a:t>https://aka.ms/WFHTips</a:t>
            </a:r>
            <a:r>
              <a:rPr lang="en-IE" sz="1800" dirty="0"/>
              <a:t> </a:t>
            </a:r>
          </a:p>
        </p:txBody>
      </p:sp>
      <p:pic>
        <p:nvPicPr>
          <p:cNvPr id="8" name="Picture 7">
            <a:extLst>
              <a:ext uri="{FF2B5EF4-FFF2-40B4-BE49-F238E27FC236}">
                <a16:creationId xmlns:a16="http://schemas.microsoft.com/office/drawing/2014/main" id="{4CE54A6D-98CD-40DD-BFED-9CBB46FED6A4}"/>
              </a:ext>
            </a:extLst>
          </p:cNvPr>
          <p:cNvPicPr>
            <a:picLocks noChangeAspect="1"/>
          </p:cNvPicPr>
          <p:nvPr/>
        </p:nvPicPr>
        <p:blipFill>
          <a:blip r:embed="rId12"/>
          <a:stretch>
            <a:fillRect/>
          </a:stretch>
        </p:blipFill>
        <p:spPr>
          <a:xfrm>
            <a:off x="8793258" y="2513527"/>
            <a:ext cx="2560542" cy="1950889"/>
          </a:xfrm>
          <a:prstGeom prst="rect">
            <a:avLst/>
          </a:prstGeom>
        </p:spPr>
      </p:pic>
    </p:spTree>
    <p:extLst>
      <p:ext uri="{BB962C8B-B14F-4D97-AF65-F5344CB8AC3E}">
        <p14:creationId xmlns:p14="http://schemas.microsoft.com/office/powerpoint/2010/main" val="1294967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B0C894-DFB7-494E-B36C-890B27F343E6}"/>
              </a:ext>
            </a:extLst>
          </p:cNvPr>
          <p:cNvPicPr>
            <a:picLocks noChangeAspect="1"/>
          </p:cNvPicPr>
          <p:nvPr/>
        </p:nvPicPr>
        <p:blipFill>
          <a:blip r:embed="rId2"/>
          <a:stretch>
            <a:fillRect/>
          </a:stretch>
        </p:blipFill>
        <p:spPr>
          <a:xfrm>
            <a:off x="992878" y="3447011"/>
            <a:ext cx="7992096" cy="3271841"/>
          </a:xfrm>
          <a:prstGeom prst="rect">
            <a:avLst/>
          </a:prstGeom>
        </p:spPr>
      </p:pic>
      <p:pic>
        <p:nvPicPr>
          <p:cNvPr id="2" name="Picture 1">
            <a:extLst>
              <a:ext uri="{FF2B5EF4-FFF2-40B4-BE49-F238E27FC236}">
                <a16:creationId xmlns:a16="http://schemas.microsoft.com/office/drawing/2014/main" id="{989D1BE5-5100-4801-B013-31200BFE72D9}"/>
              </a:ext>
            </a:extLst>
          </p:cNvPr>
          <p:cNvPicPr>
            <a:picLocks noChangeAspect="1"/>
          </p:cNvPicPr>
          <p:nvPr/>
        </p:nvPicPr>
        <p:blipFill>
          <a:blip r:embed="rId3"/>
          <a:stretch>
            <a:fillRect/>
          </a:stretch>
        </p:blipFill>
        <p:spPr>
          <a:xfrm>
            <a:off x="10289894" y="5433330"/>
            <a:ext cx="1902106" cy="1424670"/>
          </a:xfrm>
          <a:prstGeom prst="rect">
            <a:avLst/>
          </a:prstGeom>
        </p:spPr>
      </p:pic>
      <p:pic>
        <p:nvPicPr>
          <p:cNvPr id="7" name="Picture 6">
            <a:extLst>
              <a:ext uri="{FF2B5EF4-FFF2-40B4-BE49-F238E27FC236}">
                <a16:creationId xmlns:a16="http://schemas.microsoft.com/office/drawing/2014/main" id="{DBF7E960-B6FE-4455-9DB4-823A8642CAD1}"/>
              </a:ext>
            </a:extLst>
          </p:cNvPr>
          <p:cNvPicPr>
            <a:picLocks noChangeAspect="1"/>
          </p:cNvPicPr>
          <p:nvPr/>
        </p:nvPicPr>
        <p:blipFill>
          <a:blip r:embed="rId4"/>
          <a:stretch>
            <a:fillRect/>
          </a:stretch>
        </p:blipFill>
        <p:spPr>
          <a:xfrm>
            <a:off x="1151904" y="427382"/>
            <a:ext cx="8204131" cy="371333"/>
          </a:xfrm>
          <a:prstGeom prst="rect">
            <a:avLst/>
          </a:prstGeom>
        </p:spPr>
      </p:pic>
      <p:sp>
        <p:nvSpPr>
          <p:cNvPr id="9" name="TextBox 8">
            <a:extLst>
              <a:ext uri="{FF2B5EF4-FFF2-40B4-BE49-F238E27FC236}">
                <a16:creationId xmlns:a16="http://schemas.microsoft.com/office/drawing/2014/main" id="{E0364256-49DD-4ECB-A32E-3AFB00ECD9A6}"/>
              </a:ext>
            </a:extLst>
          </p:cNvPr>
          <p:cNvSpPr txBox="1"/>
          <p:nvPr/>
        </p:nvSpPr>
        <p:spPr>
          <a:xfrm>
            <a:off x="1151904" y="967409"/>
            <a:ext cx="7992096" cy="2308324"/>
          </a:xfrm>
          <a:prstGeom prst="rect">
            <a:avLst/>
          </a:prstGeom>
          <a:noFill/>
        </p:spPr>
        <p:txBody>
          <a:bodyPr wrap="square">
            <a:spAutoFit/>
          </a:bodyPr>
          <a:lstStyle/>
          <a:p>
            <a:pPr marL="285750" indent="-285750">
              <a:buFont typeface="Arial" panose="020B0604020202020204" pitchFamily="34" charset="0"/>
              <a:buChar char="•"/>
            </a:pPr>
            <a:r>
              <a:rPr lang="en-IE" dirty="0"/>
              <a:t>As a Team Owner you will receive an email notification prior to expiration of the group where you will have the ability to renew the group if still required. </a:t>
            </a:r>
          </a:p>
          <a:p>
            <a:endParaRPr lang="en-IE" dirty="0"/>
          </a:p>
          <a:p>
            <a:pPr marL="285750" indent="-285750">
              <a:buFont typeface="Arial" panose="020B0604020202020204" pitchFamily="34" charset="0"/>
              <a:buChar char="•"/>
            </a:pPr>
            <a:r>
              <a:rPr lang="en-IE" dirty="0"/>
              <a:t>Team Owners are responsible for ensuring any files worked on within the Teams Files should be relocated to the appropriate ITD supported solutions for document storage (SharePoint, OneDrive or File Share). </a:t>
            </a:r>
          </a:p>
          <a:p>
            <a:endParaRPr lang="en-IE" dirty="0"/>
          </a:p>
          <a:p>
            <a:pPr marL="285750" indent="-285750">
              <a:buFont typeface="Arial" panose="020B0604020202020204" pitchFamily="34" charset="0"/>
              <a:buChar char="•"/>
            </a:pPr>
            <a:r>
              <a:rPr lang="en-IE" dirty="0"/>
              <a:t>When a group expires, the group is deleted one day after the expiration date.</a:t>
            </a:r>
          </a:p>
        </p:txBody>
      </p:sp>
    </p:spTree>
    <p:extLst>
      <p:ext uri="{BB962C8B-B14F-4D97-AF65-F5344CB8AC3E}">
        <p14:creationId xmlns:p14="http://schemas.microsoft.com/office/powerpoint/2010/main" val="2504700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62A1-EBE2-447E-AC5A-C0BC7BBAF4EF}"/>
              </a:ext>
            </a:extLst>
          </p:cNvPr>
          <p:cNvSpPr>
            <a:spLocks noGrp="1"/>
          </p:cNvSpPr>
          <p:nvPr>
            <p:ph type="title"/>
          </p:nvPr>
        </p:nvSpPr>
        <p:spPr>
          <a:xfrm>
            <a:off x="112713" y="159489"/>
            <a:ext cx="11241087" cy="701748"/>
          </a:xfrm>
        </p:spPr>
        <p:txBody>
          <a:bodyPr>
            <a:normAutofit/>
          </a:bodyPr>
          <a:lstStyle/>
          <a:p>
            <a:r>
              <a:rPr lang="en-IE" sz="2400" b="1" dirty="0">
                <a:solidFill>
                  <a:srgbClr val="005336"/>
                </a:solidFill>
                <a:effectLst/>
                <a:latin typeface="Calibri" panose="020F0502020204030204" pitchFamily="34" charset="0"/>
                <a:ea typeface="Calibri" panose="020F0502020204030204" pitchFamily="34" charset="0"/>
                <a:cs typeface="Arial" panose="020B0604020202020204" pitchFamily="34" charset="0"/>
              </a:rPr>
              <a:t>Microsoft Teams – Breakout Room Guide</a:t>
            </a:r>
            <a:endParaRPr lang="en-IE" sz="2400" dirty="0"/>
          </a:p>
        </p:txBody>
      </p:sp>
      <p:pic>
        <p:nvPicPr>
          <p:cNvPr id="5" name="Content Placeholder 4">
            <a:extLst>
              <a:ext uri="{FF2B5EF4-FFF2-40B4-BE49-F238E27FC236}">
                <a16:creationId xmlns:a16="http://schemas.microsoft.com/office/drawing/2014/main" id="{D280B8B4-5793-4B17-8D8C-6524D9288BF2}"/>
              </a:ext>
            </a:extLst>
          </p:cNvPr>
          <p:cNvPicPr>
            <a:picLocks noGrp="1" noChangeAspect="1"/>
          </p:cNvPicPr>
          <p:nvPr>
            <p:ph idx="1"/>
          </p:nvPr>
        </p:nvPicPr>
        <p:blipFill>
          <a:blip r:embed="rId2"/>
          <a:stretch>
            <a:fillRect/>
          </a:stretch>
        </p:blipFill>
        <p:spPr>
          <a:xfrm>
            <a:off x="516835" y="861238"/>
            <a:ext cx="9596817" cy="5552814"/>
          </a:xfrm>
        </p:spPr>
      </p:pic>
      <p:pic>
        <p:nvPicPr>
          <p:cNvPr id="7" name="Picture 6">
            <a:extLst>
              <a:ext uri="{FF2B5EF4-FFF2-40B4-BE49-F238E27FC236}">
                <a16:creationId xmlns:a16="http://schemas.microsoft.com/office/drawing/2014/main" id="{805D85C3-4269-4982-91EE-CA8349DEB14B}"/>
              </a:ext>
            </a:extLst>
          </p:cNvPr>
          <p:cNvPicPr>
            <a:picLocks noChangeAspect="1"/>
          </p:cNvPicPr>
          <p:nvPr/>
        </p:nvPicPr>
        <p:blipFill>
          <a:blip r:embed="rId3"/>
          <a:stretch>
            <a:fillRect/>
          </a:stretch>
        </p:blipFill>
        <p:spPr>
          <a:xfrm>
            <a:off x="10579541" y="5570958"/>
            <a:ext cx="1548518" cy="1231499"/>
          </a:xfrm>
          <a:prstGeom prst="rect">
            <a:avLst/>
          </a:prstGeom>
        </p:spPr>
      </p:pic>
      <p:pic>
        <p:nvPicPr>
          <p:cNvPr id="3" name="Picture 2">
            <a:extLst>
              <a:ext uri="{FF2B5EF4-FFF2-40B4-BE49-F238E27FC236}">
                <a16:creationId xmlns:a16="http://schemas.microsoft.com/office/drawing/2014/main" id="{68CDE7BC-61EB-4A16-94ED-3F755BE50CF4}"/>
              </a:ext>
            </a:extLst>
          </p:cNvPr>
          <p:cNvPicPr>
            <a:picLocks noChangeAspect="1"/>
          </p:cNvPicPr>
          <p:nvPr/>
        </p:nvPicPr>
        <p:blipFill>
          <a:blip r:embed="rId4"/>
          <a:stretch>
            <a:fillRect/>
          </a:stretch>
        </p:blipFill>
        <p:spPr>
          <a:xfrm>
            <a:off x="10285673" y="0"/>
            <a:ext cx="1828800" cy="1393371"/>
          </a:xfrm>
          <a:prstGeom prst="rect">
            <a:avLst/>
          </a:prstGeom>
        </p:spPr>
      </p:pic>
    </p:spTree>
    <p:extLst>
      <p:ext uri="{BB962C8B-B14F-4D97-AF65-F5344CB8AC3E}">
        <p14:creationId xmlns:p14="http://schemas.microsoft.com/office/powerpoint/2010/main" val="3080921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0F10015-721C-47EA-8C8A-04726CF4B74F}"/>
              </a:ext>
            </a:extLst>
          </p:cNvPr>
          <p:cNvPicPr>
            <a:picLocks noGrp="1" noChangeAspect="1"/>
          </p:cNvPicPr>
          <p:nvPr>
            <p:ph idx="1"/>
          </p:nvPr>
        </p:nvPicPr>
        <p:blipFill>
          <a:blip r:embed="rId2"/>
          <a:stretch>
            <a:fillRect/>
          </a:stretch>
        </p:blipFill>
        <p:spPr>
          <a:xfrm>
            <a:off x="432241" y="856295"/>
            <a:ext cx="6949219" cy="3419475"/>
          </a:xfrm>
        </p:spPr>
      </p:pic>
      <p:sp>
        <p:nvSpPr>
          <p:cNvPr id="2" name="Title 1">
            <a:extLst>
              <a:ext uri="{FF2B5EF4-FFF2-40B4-BE49-F238E27FC236}">
                <a16:creationId xmlns:a16="http://schemas.microsoft.com/office/drawing/2014/main" id="{F1CE62A1-EBE2-447E-AC5A-C0BC7BBAF4EF}"/>
              </a:ext>
            </a:extLst>
          </p:cNvPr>
          <p:cNvSpPr>
            <a:spLocks noGrp="1"/>
          </p:cNvSpPr>
          <p:nvPr>
            <p:ph type="title"/>
          </p:nvPr>
        </p:nvSpPr>
        <p:spPr>
          <a:xfrm>
            <a:off x="112713" y="55544"/>
            <a:ext cx="11241087" cy="800752"/>
          </a:xfrm>
        </p:spPr>
        <p:txBody>
          <a:bodyPr>
            <a:normAutofit/>
          </a:bodyPr>
          <a:lstStyle/>
          <a:p>
            <a:r>
              <a:rPr lang="en-IE" sz="2400" b="1" dirty="0">
                <a:solidFill>
                  <a:srgbClr val="005336"/>
                </a:solidFill>
                <a:effectLst/>
                <a:latin typeface="Calibri" panose="020F0502020204030204" pitchFamily="34" charset="0"/>
                <a:ea typeface="Calibri" panose="020F0502020204030204" pitchFamily="34" charset="0"/>
                <a:cs typeface="Arial" panose="020B0604020202020204" pitchFamily="34" charset="0"/>
              </a:rPr>
              <a:t>Microsoft Teams – Breakout Room Guide</a:t>
            </a:r>
            <a:endParaRPr lang="en-IE" sz="2400" dirty="0"/>
          </a:p>
        </p:txBody>
      </p:sp>
      <p:pic>
        <p:nvPicPr>
          <p:cNvPr id="11" name="Picture 10">
            <a:extLst>
              <a:ext uri="{FF2B5EF4-FFF2-40B4-BE49-F238E27FC236}">
                <a16:creationId xmlns:a16="http://schemas.microsoft.com/office/drawing/2014/main" id="{F81E4899-73BF-495B-8D4D-59FE52DA1B48}"/>
              </a:ext>
            </a:extLst>
          </p:cNvPr>
          <p:cNvPicPr>
            <a:picLocks noChangeAspect="1"/>
          </p:cNvPicPr>
          <p:nvPr/>
        </p:nvPicPr>
        <p:blipFill>
          <a:blip r:embed="rId3"/>
          <a:stretch>
            <a:fillRect/>
          </a:stretch>
        </p:blipFill>
        <p:spPr>
          <a:xfrm>
            <a:off x="4339211" y="1722783"/>
            <a:ext cx="7176231" cy="4452730"/>
          </a:xfrm>
          <a:prstGeom prst="rect">
            <a:avLst/>
          </a:prstGeom>
        </p:spPr>
      </p:pic>
      <p:pic>
        <p:nvPicPr>
          <p:cNvPr id="7" name="Picture 6">
            <a:extLst>
              <a:ext uri="{FF2B5EF4-FFF2-40B4-BE49-F238E27FC236}">
                <a16:creationId xmlns:a16="http://schemas.microsoft.com/office/drawing/2014/main" id="{805D85C3-4269-4982-91EE-CA8349DEB14B}"/>
              </a:ext>
            </a:extLst>
          </p:cNvPr>
          <p:cNvPicPr>
            <a:picLocks noChangeAspect="1"/>
          </p:cNvPicPr>
          <p:nvPr/>
        </p:nvPicPr>
        <p:blipFill>
          <a:blip r:embed="rId4"/>
          <a:stretch>
            <a:fillRect/>
          </a:stretch>
        </p:blipFill>
        <p:spPr>
          <a:xfrm>
            <a:off x="10530769" y="5570957"/>
            <a:ext cx="1548518" cy="1231499"/>
          </a:xfrm>
          <a:prstGeom prst="rect">
            <a:avLst/>
          </a:prstGeom>
        </p:spPr>
      </p:pic>
      <p:pic>
        <p:nvPicPr>
          <p:cNvPr id="3" name="Picture 2">
            <a:extLst>
              <a:ext uri="{FF2B5EF4-FFF2-40B4-BE49-F238E27FC236}">
                <a16:creationId xmlns:a16="http://schemas.microsoft.com/office/drawing/2014/main" id="{CC83222A-3661-49DA-91C7-A826E238D253}"/>
              </a:ext>
            </a:extLst>
          </p:cNvPr>
          <p:cNvPicPr>
            <a:picLocks noChangeAspect="1"/>
          </p:cNvPicPr>
          <p:nvPr/>
        </p:nvPicPr>
        <p:blipFill>
          <a:blip r:embed="rId5"/>
          <a:stretch>
            <a:fillRect/>
          </a:stretch>
        </p:blipFill>
        <p:spPr>
          <a:xfrm>
            <a:off x="10177670" y="0"/>
            <a:ext cx="1962850" cy="1495505"/>
          </a:xfrm>
          <a:prstGeom prst="rect">
            <a:avLst/>
          </a:prstGeom>
        </p:spPr>
      </p:pic>
    </p:spTree>
    <p:extLst>
      <p:ext uri="{BB962C8B-B14F-4D97-AF65-F5344CB8AC3E}">
        <p14:creationId xmlns:p14="http://schemas.microsoft.com/office/powerpoint/2010/main" val="2281586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62A1-EBE2-447E-AC5A-C0BC7BBAF4EF}"/>
              </a:ext>
            </a:extLst>
          </p:cNvPr>
          <p:cNvSpPr>
            <a:spLocks noGrp="1"/>
          </p:cNvSpPr>
          <p:nvPr>
            <p:ph type="title"/>
          </p:nvPr>
        </p:nvSpPr>
        <p:spPr>
          <a:xfrm>
            <a:off x="112713" y="92415"/>
            <a:ext cx="11241087" cy="651864"/>
          </a:xfrm>
        </p:spPr>
        <p:txBody>
          <a:bodyPr>
            <a:normAutofit/>
          </a:bodyPr>
          <a:lstStyle/>
          <a:p>
            <a:r>
              <a:rPr lang="en-IE" sz="2400" b="1" dirty="0">
                <a:solidFill>
                  <a:srgbClr val="005336"/>
                </a:solidFill>
                <a:effectLst/>
                <a:latin typeface="Calibri" panose="020F0502020204030204" pitchFamily="34" charset="0"/>
                <a:ea typeface="Calibri" panose="020F0502020204030204" pitchFamily="34" charset="0"/>
                <a:cs typeface="Arial" panose="020B0604020202020204" pitchFamily="34" charset="0"/>
              </a:rPr>
              <a:t>Microsoft Teams – Breakout Room Guide</a:t>
            </a:r>
            <a:endParaRPr lang="en-IE" sz="2400" dirty="0"/>
          </a:p>
        </p:txBody>
      </p:sp>
      <p:pic>
        <p:nvPicPr>
          <p:cNvPr id="7" name="Picture 6">
            <a:extLst>
              <a:ext uri="{FF2B5EF4-FFF2-40B4-BE49-F238E27FC236}">
                <a16:creationId xmlns:a16="http://schemas.microsoft.com/office/drawing/2014/main" id="{805D85C3-4269-4982-91EE-CA8349DEB14B}"/>
              </a:ext>
            </a:extLst>
          </p:cNvPr>
          <p:cNvPicPr>
            <a:picLocks noChangeAspect="1"/>
          </p:cNvPicPr>
          <p:nvPr/>
        </p:nvPicPr>
        <p:blipFill>
          <a:blip r:embed="rId2"/>
          <a:stretch>
            <a:fillRect/>
          </a:stretch>
        </p:blipFill>
        <p:spPr>
          <a:xfrm>
            <a:off x="10579541" y="5570958"/>
            <a:ext cx="1548518" cy="1231499"/>
          </a:xfrm>
          <a:prstGeom prst="rect">
            <a:avLst/>
          </a:prstGeom>
        </p:spPr>
      </p:pic>
      <p:pic>
        <p:nvPicPr>
          <p:cNvPr id="8" name="Content Placeholder 7">
            <a:extLst>
              <a:ext uri="{FF2B5EF4-FFF2-40B4-BE49-F238E27FC236}">
                <a16:creationId xmlns:a16="http://schemas.microsoft.com/office/drawing/2014/main" id="{CC1E8C28-E8E7-4F79-807D-12002AD439AC}"/>
              </a:ext>
            </a:extLst>
          </p:cNvPr>
          <p:cNvPicPr>
            <a:picLocks noGrp="1" noChangeAspect="1"/>
          </p:cNvPicPr>
          <p:nvPr>
            <p:ph idx="1"/>
          </p:nvPr>
        </p:nvPicPr>
        <p:blipFill>
          <a:blip r:embed="rId3"/>
          <a:stretch>
            <a:fillRect/>
          </a:stretch>
        </p:blipFill>
        <p:spPr>
          <a:xfrm>
            <a:off x="247957" y="977462"/>
            <a:ext cx="7292530" cy="3057525"/>
          </a:xfrm>
        </p:spPr>
      </p:pic>
      <p:pic>
        <p:nvPicPr>
          <p:cNvPr id="11" name="Picture 10">
            <a:extLst>
              <a:ext uri="{FF2B5EF4-FFF2-40B4-BE49-F238E27FC236}">
                <a16:creationId xmlns:a16="http://schemas.microsoft.com/office/drawing/2014/main" id="{6840F2D7-5CD1-4688-B204-1830D12E4EF9}"/>
              </a:ext>
            </a:extLst>
          </p:cNvPr>
          <p:cNvPicPr>
            <a:picLocks noChangeAspect="1"/>
          </p:cNvPicPr>
          <p:nvPr/>
        </p:nvPicPr>
        <p:blipFill>
          <a:blip r:embed="rId4"/>
          <a:stretch>
            <a:fillRect/>
          </a:stretch>
        </p:blipFill>
        <p:spPr>
          <a:xfrm>
            <a:off x="3448357" y="3551582"/>
            <a:ext cx="6822078" cy="3214003"/>
          </a:xfrm>
          <a:prstGeom prst="rect">
            <a:avLst/>
          </a:prstGeom>
        </p:spPr>
      </p:pic>
      <p:pic>
        <p:nvPicPr>
          <p:cNvPr id="3" name="Picture 2">
            <a:extLst>
              <a:ext uri="{FF2B5EF4-FFF2-40B4-BE49-F238E27FC236}">
                <a16:creationId xmlns:a16="http://schemas.microsoft.com/office/drawing/2014/main" id="{834DC01F-268B-4B4B-AB10-A30CD5BCDF44}"/>
              </a:ext>
            </a:extLst>
          </p:cNvPr>
          <p:cNvPicPr>
            <a:picLocks noChangeAspect="1"/>
          </p:cNvPicPr>
          <p:nvPr/>
        </p:nvPicPr>
        <p:blipFill>
          <a:blip r:embed="rId5"/>
          <a:stretch>
            <a:fillRect/>
          </a:stretch>
        </p:blipFill>
        <p:spPr>
          <a:xfrm>
            <a:off x="10000420" y="-26505"/>
            <a:ext cx="2191580" cy="1669775"/>
          </a:xfrm>
          <a:prstGeom prst="rect">
            <a:avLst/>
          </a:prstGeom>
        </p:spPr>
      </p:pic>
    </p:spTree>
    <p:extLst>
      <p:ext uri="{BB962C8B-B14F-4D97-AF65-F5344CB8AC3E}">
        <p14:creationId xmlns:p14="http://schemas.microsoft.com/office/powerpoint/2010/main" val="1901157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62A1-EBE2-447E-AC5A-C0BC7BBAF4EF}"/>
              </a:ext>
            </a:extLst>
          </p:cNvPr>
          <p:cNvSpPr>
            <a:spLocks noGrp="1"/>
          </p:cNvSpPr>
          <p:nvPr>
            <p:ph type="title"/>
          </p:nvPr>
        </p:nvSpPr>
        <p:spPr>
          <a:xfrm>
            <a:off x="112713" y="159488"/>
            <a:ext cx="10983410" cy="639925"/>
          </a:xfrm>
        </p:spPr>
        <p:txBody>
          <a:bodyPr>
            <a:normAutofit/>
          </a:bodyPr>
          <a:lstStyle/>
          <a:p>
            <a:r>
              <a:rPr lang="en-IE" sz="2400" b="1" dirty="0">
                <a:solidFill>
                  <a:srgbClr val="005336"/>
                </a:solidFill>
                <a:effectLst/>
                <a:latin typeface="Calibri" panose="020F0502020204030204" pitchFamily="34" charset="0"/>
                <a:ea typeface="Calibri" panose="020F0502020204030204" pitchFamily="34" charset="0"/>
                <a:cs typeface="Arial" panose="020B0604020202020204" pitchFamily="34" charset="0"/>
              </a:rPr>
              <a:t>Microsoft Teams – Breakout Room Guide</a:t>
            </a:r>
            <a:endParaRPr lang="en-IE" sz="2400" dirty="0"/>
          </a:p>
        </p:txBody>
      </p:sp>
      <p:pic>
        <p:nvPicPr>
          <p:cNvPr id="7" name="Picture 6">
            <a:extLst>
              <a:ext uri="{FF2B5EF4-FFF2-40B4-BE49-F238E27FC236}">
                <a16:creationId xmlns:a16="http://schemas.microsoft.com/office/drawing/2014/main" id="{805D85C3-4269-4982-91EE-CA8349DEB14B}"/>
              </a:ext>
            </a:extLst>
          </p:cNvPr>
          <p:cNvPicPr>
            <a:picLocks noChangeAspect="1"/>
          </p:cNvPicPr>
          <p:nvPr/>
        </p:nvPicPr>
        <p:blipFill>
          <a:blip r:embed="rId2"/>
          <a:stretch>
            <a:fillRect/>
          </a:stretch>
        </p:blipFill>
        <p:spPr>
          <a:xfrm>
            <a:off x="10579541" y="5570958"/>
            <a:ext cx="1548518" cy="1231499"/>
          </a:xfrm>
          <a:prstGeom prst="rect">
            <a:avLst/>
          </a:prstGeom>
        </p:spPr>
      </p:pic>
      <p:pic>
        <p:nvPicPr>
          <p:cNvPr id="12" name="Picture 11">
            <a:extLst>
              <a:ext uri="{FF2B5EF4-FFF2-40B4-BE49-F238E27FC236}">
                <a16:creationId xmlns:a16="http://schemas.microsoft.com/office/drawing/2014/main" id="{990C746C-877D-4E4A-862B-721C35F12535}"/>
              </a:ext>
            </a:extLst>
          </p:cNvPr>
          <p:cNvPicPr>
            <a:picLocks noChangeAspect="1"/>
          </p:cNvPicPr>
          <p:nvPr/>
        </p:nvPicPr>
        <p:blipFill>
          <a:blip r:embed="rId3"/>
          <a:stretch>
            <a:fillRect/>
          </a:stretch>
        </p:blipFill>
        <p:spPr>
          <a:xfrm>
            <a:off x="7284198" y="799413"/>
            <a:ext cx="3188484" cy="3371380"/>
          </a:xfrm>
          <a:prstGeom prst="rect">
            <a:avLst/>
          </a:prstGeom>
        </p:spPr>
      </p:pic>
      <p:pic>
        <p:nvPicPr>
          <p:cNvPr id="14" name="Picture 13">
            <a:extLst>
              <a:ext uri="{FF2B5EF4-FFF2-40B4-BE49-F238E27FC236}">
                <a16:creationId xmlns:a16="http://schemas.microsoft.com/office/drawing/2014/main" id="{5F1EB393-420B-4DE1-804C-0DB4113ACCDC}"/>
              </a:ext>
            </a:extLst>
          </p:cNvPr>
          <p:cNvPicPr>
            <a:picLocks noChangeAspect="1"/>
          </p:cNvPicPr>
          <p:nvPr/>
        </p:nvPicPr>
        <p:blipFill>
          <a:blip r:embed="rId4"/>
          <a:stretch>
            <a:fillRect/>
          </a:stretch>
        </p:blipFill>
        <p:spPr>
          <a:xfrm>
            <a:off x="7284198" y="4332707"/>
            <a:ext cx="2914650" cy="1551257"/>
          </a:xfrm>
          <a:prstGeom prst="rect">
            <a:avLst/>
          </a:prstGeom>
        </p:spPr>
      </p:pic>
      <p:pic>
        <p:nvPicPr>
          <p:cNvPr id="8" name="Content Placeholder 7">
            <a:extLst>
              <a:ext uri="{FF2B5EF4-FFF2-40B4-BE49-F238E27FC236}">
                <a16:creationId xmlns:a16="http://schemas.microsoft.com/office/drawing/2014/main" id="{6FA5139A-14DA-49DF-9AEC-EB6BAEFD0898}"/>
              </a:ext>
            </a:extLst>
          </p:cNvPr>
          <p:cNvPicPr>
            <a:picLocks noGrp="1" noChangeAspect="1"/>
          </p:cNvPicPr>
          <p:nvPr>
            <p:ph idx="1"/>
          </p:nvPr>
        </p:nvPicPr>
        <p:blipFill>
          <a:blip r:embed="rId5"/>
          <a:stretch>
            <a:fillRect/>
          </a:stretch>
        </p:blipFill>
        <p:spPr>
          <a:xfrm>
            <a:off x="695764" y="1098541"/>
            <a:ext cx="5939104" cy="5090224"/>
          </a:xfrm>
        </p:spPr>
      </p:pic>
    </p:spTree>
    <p:extLst>
      <p:ext uri="{BB962C8B-B14F-4D97-AF65-F5344CB8AC3E}">
        <p14:creationId xmlns:p14="http://schemas.microsoft.com/office/powerpoint/2010/main" val="421559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3731-E429-433A-BBCD-539304944964}"/>
              </a:ext>
            </a:extLst>
          </p:cNvPr>
          <p:cNvSpPr>
            <a:spLocks noGrp="1"/>
          </p:cNvSpPr>
          <p:nvPr>
            <p:ph type="title"/>
          </p:nvPr>
        </p:nvSpPr>
        <p:spPr/>
        <p:txBody>
          <a:bodyPr/>
          <a:lstStyle/>
          <a:p>
            <a:r>
              <a:rPr lang="en-US"/>
              <a:t>Recording</a:t>
            </a:r>
          </a:p>
        </p:txBody>
      </p:sp>
      <p:sp>
        <p:nvSpPr>
          <p:cNvPr id="3" name="Content Placeholder 2">
            <a:extLst>
              <a:ext uri="{FF2B5EF4-FFF2-40B4-BE49-F238E27FC236}">
                <a16:creationId xmlns:a16="http://schemas.microsoft.com/office/drawing/2014/main" id="{22BAA5AA-8C74-4022-8E8A-A28070FE0E22}"/>
              </a:ext>
            </a:extLst>
          </p:cNvPr>
          <p:cNvSpPr>
            <a:spLocks noGrp="1"/>
          </p:cNvSpPr>
          <p:nvPr>
            <p:ph idx="1"/>
          </p:nvPr>
        </p:nvSpPr>
        <p:spPr/>
        <p:txBody>
          <a:bodyPr vert="horz" lIns="91440" tIns="45720" rIns="91440" bIns="45720" rtlCol="0" anchor="t">
            <a:normAutofit fontScale="85000" lnSpcReduction="20000"/>
          </a:bodyPr>
          <a:lstStyle/>
          <a:p>
            <a:r>
              <a:rPr lang="en-US">
                <a:ea typeface="+mn-lt"/>
                <a:cs typeface="+mn-lt"/>
              </a:rPr>
              <a:t>This session will now be recorded. Any further information that you provide during a session is optional and in doing so you give us consent to process this information.</a:t>
            </a:r>
            <a:endParaRPr lang="en-US"/>
          </a:p>
          <a:p>
            <a:pPr marL="0" indent="0">
              <a:buNone/>
            </a:pPr>
            <a:endParaRPr lang="en-US">
              <a:ea typeface="+mn-lt"/>
              <a:cs typeface="+mn-lt"/>
            </a:endParaRPr>
          </a:p>
          <a:p>
            <a:r>
              <a:rPr lang="en-US">
                <a:ea typeface="+mn-lt"/>
                <a:cs typeface="+mn-lt"/>
              </a:rPr>
              <a:t>These recordings will be stored by the University of Limerick for one year and may be published on our website during that time.</a:t>
            </a:r>
            <a:endParaRPr lang="en-US"/>
          </a:p>
          <a:p>
            <a:endParaRPr lang="en-US">
              <a:ea typeface="+mn-lt"/>
              <a:cs typeface="+mn-lt"/>
            </a:endParaRPr>
          </a:p>
          <a:p>
            <a:r>
              <a:rPr lang="en-US">
                <a:ea typeface="+mn-lt"/>
                <a:cs typeface="+mn-lt"/>
              </a:rPr>
              <a:t>By taking part in a session you give us your consent to process any information you provide during it.</a:t>
            </a:r>
            <a:endParaRPr lang="en-US"/>
          </a:p>
          <a:p>
            <a:endParaRPr lang="en-US"/>
          </a:p>
        </p:txBody>
      </p:sp>
    </p:spTree>
    <p:extLst>
      <p:ext uri="{BB962C8B-B14F-4D97-AF65-F5344CB8AC3E}">
        <p14:creationId xmlns:p14="http://schemas.microsoft.com/office/powerpoint/2010/main" val="1994706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62A1-EBE2-447E-AC5A-C0BC7BBAF4EF}"/>
              </a:ext>
            </a:extLst>
          </p:cNvPr>
          <p:cNvSpPr>
            <a:spLocks noGrp="1"/>
          </p:cNvSpPr>
          <p:nvPr>
            <p:ph type="title"/>
          </p:nvPr>
        </p:nvSpPr>
        <p:spPr>
          <a:xfrm>
            <a:off x="112713" y="55543"/>
            <a:ext cx="11241087" cy="699369"/>
          </a:xfrm>
        </p:spPr>
        <p:txBody>
          <a:bodyPr>
            <a:normAutofit/>
          </a:bodyPr>
          <a:lstStyle/>
          <a:p>
            <a:r>
              <a:rPr lang="en-IE" sz="2400" b="1" dirty="0">
                <a:solidFill>
                  <a:srgbClr val="005336"/>
                </a:solidFill>
                <a:effectLst/>
                <a:latin typeface="Calibri" panose="020F0502020204030204" pitchFamily="34" charset="0"/>
                <a:ea typeface="Calibri" panose="020F0502020204030204" pitchFamily="34" charset="0"/>
                <a:cs typeface="Arial" panose="020B0604020202020204" pitchFamily="34" charset="0"/>
              </a:rPr>
              <a:t>Microsoft Teams – Breakout Room Guide</a:t>
            </a:r>
            <a:endParaRPr lang="en-IE" sz="2400" dirty="0"/>
          </a:p>
        </p:txBody>
      </p:sp>
      <p:pic>
        <p:nvPicPr>
          <p:cNvPr id="7" name="Picture 6">
            <a:extLst>
              <a:ext uri="{FF2B5EF4-FFF2-40B4-BE49-F238E27FC236}">
                <a16:creationId xmlns:a16="http://schemas.microsoft.com/office/drawing/2014/main" id="{805D85C3-4269-4982-91EE-CA8349DEB14B}"/>
              </a:ext>
            </a:extLst>
          </p:cNvPr>
          <p:cNvPicPr>
            <a:picLocks noChangeAspect="1"/>
          </p:cNvPicPr>
          <p:nvPr/>
        </p:nvPicPr>
        <p:blipFill>
          <a:blip r:embed="rId2"/>
          <a:stretch>
            <a:fillRect/>
          </a:stretch>
        </p:blipFill>
        <p:spPr>
          <a:xfrm>
            <a:off x="10579541" y="5570958"/>
            <a:ext cx="1548518" cy="1231499"/>
          </a:xfrm>
          <a:prstGeom prst="rect">
            <a:avLst/>
          </a:prstGeom>
        </p:spPr>
      </p:pic>
      <p:pic>
        <p:nvPicPr>
          <p:cNvPr id="8" name="Content Placeholder 7">
            <a:extLst>
              <a:ext uri="{FF2B5EF4-FFF2-40B4-BE49-F238E27FC236}">
                <a16:creationId xmlns:a16="http://schemas.microsoft.com/office/drawing/2014/main" id="{DE82065E-C207-486A-A1F5-5C11CCD73195}"/>
              </a:ext>
            </a:extLst>
          </p:cNvPr>
          <p:cNvPicPr>
            <a:picLocks noGrp="1" noChangeAspect="1"/>
          </p:cNvPicPr>
          <p:nvPr>
            <p:ph idx="1"/>
          </p:nvPr>
        </p:nvPicPr>
        <p:blipFill>
          <a:blip r:embed="rId3"/>
          <a:stretch>
            <a:fillRect/>
          </a:stretch>
        </p:blipFill>
        <p:spPr>
          <a:xfrm>
            <a:off x="217019" y="977461"/>
            <a:ext cx="5740620" cy="4645725"/>
          </a:xfrm>
        </p:spPr>
      </p:pic>
      <p:pic>
        <p:nvPicPr>
          <p:cNvPr id="12" name="Picture 11">
            <a:extLst>
              <a:ext uri="{FF2B5EF4-FFF2-40B4-BE49-F238E27FC236}">
                <a16:creationId xmlns:a16="http://schemas.microsoft.com/office/drawing/2014/main" id="{C318AE4A-554A-4F14-9D2A-8B23572DFA5B}"/>
              </a:ext>
            </a:extLst>
          </p:cNvPr>
          <p:cNvPicPr>
            <a:picLocks noChangeAspect="1"/>
          </p:cNvPicPr>
          <p:nvPr/>
        </p:nvPicPr>
        <p:blipFill>
          <a:blip r:embed="rId4"/>
          <a:stretch>
            <a:fillRect/>
          </a:stretch>
        </p:blipFill>
        <p:spPr>
          <a:xfrm>
            <a:off x="6096000" y="1139688"/>
            <a:ext cx="5616467" cy="4793080"/>
          </a:xfrm>
          <a:prstGeom prst="rect">
            <a:avLst/>
          </a:prstGeom>
        </p:spPr>
      </p:pic>
    </p:spTree>
    <p:extLst>
      <p:ext uri="{BB962C8B-B14F-4D97-AF65-F5344CB8AC3E}">
        <p14:creationId xmlns:p14="http://schemas.microsoft.com/office/powerpoint/2010/main" val="680765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62A1-EBE2-447E-AC5A-C0BC7BBAF4EF}"/>
              </a:ext>
            </a:extLst>
          </p:cNvPr>
          <p:cNvSpPr>
            <a:spLocks noGrp="1"/>
          </p:cNvSpPr>
          <p:nvPr>
            <p:ph type="title"/>
          </p:nvPr>
        </p:nvSpPr>
        <p:spPr>
          <a:xfrm>
            <a:off x="266218" y="365125"/>
            <a:ext cx="11087582" cy="612337"/>
          </a:xfrm>
        </p:spPr>
        <p:txBody>
          <a:bodyPr>
            <a:normAutofit/>
          </a:bodyPr>
          <a:lstStyle/>
          <a:p>
            <a:r>
              <a:rPr lang="en-IE" sz="2400" b="1" dirty="0">
                <a:solidFill>
                  <a:srgbClr val="005336"/>
                </a:solidFill>
                <a:effectLst/>
                <a:latin typeface="Calibri" panose="020F0502020204030204" pitchFamily="34" charset="0"/>
                <a:ea typeface="Calibri" panose="020F0502020204030204" pitchFamily="34" charset="0"/>
                <a:cs typeface="Arial" panose="020B0604020202020204" pitchFamily="34" charset="0"/>
              </a:rPr>
              <a:t>Microsoft Teams – Breakout Room Guide</a:t>
            </a:r>
            <a:endParaRPr lang="en-IE" sz="2400" dirty="0"/>
          </a:p>
        </p:txBody>
      </p:sp>
      <p:pic>
        <p:nvPicPr>
          <p:cNvPr id="7" name="Picture 6">
            <a:extLst>
              <a:ext uri="{FF2B5EF4-FFF2-40B4-BE49-F238E27FC236}">
                <a16:creationId xmlns:a16="http://schemas.microsoft.com/office/drawing/2014/main" id="{805D85C3-4269-4982-91EE-CA8349DEB14B}"/>
              </a:ext>
            </a:extLst>
          </p:cNvPr>
          <p:cNvPicPr>
            <a:picLocks noChangeAspect="1"/>
          </p:cNvPicPr>
          <p:nvPr/>
        </p:nvPicPr>
        <p:blipFill>
          <a:blip r:embed="rId2"/>
          <a:stretch>
            <a:fillRect/>
          </a:stretch>
        </p:blipFill>
        <p:spPr>
          <a:xfrm>
            <a:off x="10579541" y="5570958"/>
            <a:ext cx="1548518" cy="1231499"/>
          </a:xfrm>
          <a:prstGeom prst="rect">
            <a:avLst/>
          </a:prstGeom>
        </p:spPr>
      </p:pic>
      <p:pic>
        <p:nvPicPr>
          <p:cNvPr id="5" name="Content Placeholder 4">
            <a:extLst>
              <a:ext uri="{FF2B5EF4-FFF2-40B4-BE49-F238E27FC236}">
                <a16:creationId xmlns:a16="http://schemas.microsoft.com/office/drawing/2014/main" id="{8FE7694E-6EDF-4F03-89A1-D1260A2D1970}"/>
              </a:ext>
            </a:extLst>
          </p:cNvPr>
          <p:cNvPicPr>
            <a:picLocks noGrp="1" noChangeAspect="1"/>
          </p:cNvPicPr>
          <p:nvPr>
            <p:ph idx="1"/>
          </p:nvPr>
        </p:nvPicPr>
        <p:blipFill>
          <a:blip r:embed="rId3"/>
          <a:stretch>
            <a:fillRect/>
          </a:stretch>
        </p:blipFill>
        <p:spPr>
          <a:xfrm>
            <a:off x="1232452" y="1287042"/>
            <a:ext cx="7845287" cy="4596923"/>
          </a:xfrm>
        </p:spPr>
      </p:pic>
      <p:pic>
        <p:nvPicPr>
          <p:cNvPr id="3" name="Picture 2">
            <a:extLst>
              <a:ext uri="{FF2B5EF4-FFF2-40B4-BE49-F238E27FC236}">
                <a16:creationId xmlns:a16="http://schemas.microsoft.com/office/drawing/2014/main" id="{9D894E8A-860F-4341-A6C7-829CB44E949B}"/>
              </a:ext>
            </a:extLst>
          </p:cNvPr>
          <p:cNvPicPr>
            <a:picLocks noChangeAspect="1"/>
          </p:cNvPicPr>
          <p:nvPr/>
        </p:nvPicPr>
        <p:blipFill>
          <a:blip r:embed="rId4"/>
          <a:stretch>
            <a:fillRect/>
          </a:stretch>
        </p:blipFill>
        <p:spPr>
          <a:xfrm>
            <a:off x="9862173" y="365125"/>
            <a:ext cx="2194750" cy="1670449"/>
          </a:xfrm>
          <a:prstGeom prst="rect">
            <a:avLst/>
          </a:prstGeom>
        </p:spPr>
      </p:pic>
    </p:spTree>
    <p:extLst>
      <p:ext uri="{BB962C8B-B14F-4D97-AF65-F5344CB8AC3E}">
        <p14:creationId xmlns:p14="http://schemas.microsoft.com/office/powerpoint/2010/main" val="2544837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62A1-EBE2-447E-AC5A-C0BC7BBAF4EF}"/>
              </a:ext>
            </a:extLst>
          </p:cNvPr>
          <p:cNvSpPr>
            <a:spLocks noGrp="1"/>
          </p:cNvSpPr>
          <p:nvPr>
            <p:ph type="title"/>
          </p:nvPr>
        </p:nvSpPr>
        <p:spPr>
          <a:xfrm>
            <a:off x="112713" y="170121"/>
            <a:ext cx="11241087" cy="807341"/>
          </a:xfrm>
        </p:spPr>
        <p:txBody>
          <a:bodyPr>
            <a:normAutofit/>
          </a:bodyPr>
          <a:lstStyle/>
          <a:p>
            <a:r>
              <a:rPr lang="en-IE" sz="2400" b="1" dirty="0">
                <a:solidFill>
                  <a:srgbClr val="005336"/>
                </a:solidFill>
                <a:effectLst/>
                <a:latin typeface="Calibri" panose="020F0502020204030204" pitchFamily="34" charset="0"/>
                <a:ea typeface="Calibri" panose="020F0502020204030204" pitchFamily="34" charset="0"/>
                <a:cs typeface="Arial" panose="020B0604020202020204" pitchFamily="34" charset="0"/>
              </a:rPr>
              <a:t>Microsoft Teams – Breakout Room Guide FAQ</a:t>
            </a:r>
            <a:br>
              <a:rPr lang="en-IE" sz="2400" b="1" dirty="0">
                <a:solidFill>
                  <a:srgbClr val="005336"/>
                </a:solidFill>
                <a:effectLst/>
                <a:latin typeface="Calibri" panose="020F0502020204030204" pitchFamily="34" charset="0"/>
                <a:ea typeface="Calibri" panose="020F0502020204030204" pitchFamily="34" charset="0"/>
                <a:cs typeface="Arial" panose="020B0604020202020204" pitchFamily="34" charset="0"/>
              </a:rPr>
            </a:br>
            <a:endParaRPr lang="en-IE" sz="2400" dirty="0"/>
          </a:p>
        </p:txBody>
      </p:sp>
      <p:pic>
        <p:nvPicPr>
          <p:cNvPr id="7" name="Picture 6">
            <a:extLst>
              <a:ext uri="{FF2B5EF4-FFF2-40B4-BE49-F238E27FC236}">
                <a16:creationId xmlns:a16="http://schemas.microsoft.com/office/drawing/2014/main" id="{805D85C3-4269-4982-91EE-CA8349DEB14B}"/>
              </a:ext>
            </a:extLst>
          </p:cNvPr>
          <p:cNvPicPr>
            <a:picLocks noChangeAspect="1"/>
          </p:cNvPicPr>
          <p:nvPr/>
        </p:nvPicPr>
        <p:blipFill>
          <a:blip r:embed="rId2"/>
          <a:stretch>
            <a:fillRect/>
          </a:stretch>
        </p:blipFill>
        <p:spPr>
          <a:xfrm>
            <a:off x="10579541" y="5570958"/>
            <a:ext cx="1548518" cy="1231499"/>
          </a:xfrm>
          <a:prstGeom prst="rect">
            <a:avLst/>
          </a:prstGeom>
        </p:spPr>
      </p:pic>
      <p:sp>
        <p:nvSpPr>
          <p:cNvPr id="4" name="Content Placeholder 3">
            <a:extLst>
              <a:ext uri="{FF2B5EF4-FFF2-40B4-BE49-F238E27FC236}">
                <a16:creationId xmlns:a16="http://schemas.microsoft.com/office/drawing/2014/main" id="{9A117ECA-7383-4370-A3D1-55553FDA8A1F}"/>
              </a:ext>
            </a:extLst>
          </p:cNvPr>
          <p:cNvSpPr>
            <a:spLocks noGrp="1"/>
          </p:cNvSpPr>
          <p:nvPr>
            <p:ph idx="1"/>
          </p:nvPr>
        </p:nvSpPr>
        <p:spPr>
          <a:xfrm>
            <a:off x="838200" y="1150883"/>
            <a:ext cx="10515600" cy="5026080"/>
          </a:xfrm>
        </p:spPr>
        <p:txBody>
          <a:bodyPr>
            <a:normAutofit/>
          </a:bodyPr>
          <a:lstStyle/>
          <a:p>
            <a:r>
              <a:rPr lang="en-IE" sz="1800" dirty="0"/>
              <a:t>For best practice it is recommended to close all rooms, bringing all participants back to the main lobby before ending the meeting. </a:t>
            </a:r>
          </a:p>
          <a:p>
            <a:pPr marL="0" indent="0">
              <a:buNone/>
            </a:pPr>
            <a:endParaRPr lang="en-IE" sz="1800" dirty="0"/>
          </a:p>
          <a:p>
            <a:r>
              <a:rPr lang="en-IE" sz="1800" dirty="0"/>
              <a:t>As noted at the beginning of this guide, currently only the organiser of a meeting can create breakout rooms.</a:t>
            </a:r>
          </a:p>
          <a:p>
            <a:endParaRPr lang="en-IE" sz="1800" dirty="0"/>
          </a:p>
          <a:p>
            <a:r>
              <a:rPr lang="en-IE" sz="1800" dirty="0"/>
              <a:t>Any files from the breakout rooms can be shared in the main meeting once everyone is back together and will be available afterwards in the meeting chat.</a:t>
            </a:r>
          </a:p>
          <a:p>
            <a:endParaRPr lang="en-IE" sz="1800" dirty="0"/>
          </a:p>
          <a:p>
            <a:r>
              <a:rPr lang="en-IE" sz="1800" dirty="0"/>
              <a:t>If you are the organiser of a meeting and cannot create breakout rooms make sure that the new meeting experience is enabled (Teams -&gt; Settings -&gt; General -&gt; Check “Turn on new meeting experience”)</a:t>
            </a:r>
          </a:p>
          <a:p>
            <a:endParaRPr lang="en-IE" sz="1800" dirty="0"/>
          </a:p>
          <a:p>
            <a:r>
              <a:rPr lang="en-IE" sz="1800" dirty="0"/>
              <a:t>The meeting organizer can record a Breakout Room. To record a Breakout Room, the organizer must be in the room to start the recording. The organizer can leave the room and the recording will continue. </a:t>
            </a:r>
          </a:p>
          <a:p>
            <a:r>
              <a:rPr lang="en-IE" sz="1800" dirty="0"/>
              <a:t>Click </a:t>
            </a:r>
            <a:r>
              <a:rPr lang="en-IE" sz="1800" b="1" dirty="0"/>
              <a:t>More Actions </a:t>
            </a:r>
            <a:r>
              <a:rPr lang="en-IE" sz="1800" dirty="0"/>
              <a:t>⋯ and select </a:t>
            </a:r>
            <a:r>
              <a:rPr lang="en-IE" sz="1800" b="1" dirty="0"/>
              <a:t>Start Recording</a:t>
            </a:r>
            <a:r>
              <a:rPr lang="en-IE" sz="1800" dirty="0"/>
              <a:t>.</a:t>
            </a:r>
          </a:p>
          <a:p>
            <a:pPr marL="0" indent="0">
              <a:buNone/>
            </a:pPr>
            <a:endParaRPr lang="en-IE" dirty="0"/>
          </a:p>
        </p:txBody>
      </p:sp>
    </p:spTree>
    <p:extLst>
      <p:ext uri="{BB962C8B-B14F-4D97-AF65-F5344CB8AC3E}">
        <p14:creationId xmlns:p14="http://schemas.microsoft.com/office/powerpoint/2010/main" val="1371119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CB0A-7993-BA4C-8272-98FAE8DB7368}"/>
              </a:ext>
            </a:extLst>
          </p:cNvPr>
          <p:cNvSpPr>
            <a:spLocks noGrp="1"/>
          </p:cNvSpPr>
          <p:nvPr>
            <p:ph type="ctrTitle"/>
          </p:nvPr>
        </p:nvSpPr>
        <p:spPr>
          <a:xfrm>
            <a:off x="3142038" y="4343678"/>
            <a:ext cx="6805063" cy="537713"/>
          </a:xfrm>
        </p:spPr>
        <p:txBody>
          <a:bodyPr>
            <a:normAutofit fontScale="90000"/>
          </a:bodyPr>
          <a:lstStyle>
            <a:defPPr>
              <a:defRPr lang="en-US"/>
            </a:defPPr>
            <a:lvl1pPr marL="0" algn="l" defTabSz="914176" rtl="0" eaLnBrk="1" latinLnBrk="0" hangingPunct="1">
              <a:defRPr sz="1800" kern="1200">
                <a:solidFill>
                  <a:schemeClr val="tx1"/>
                </a:solidFill>
                <a:latin typeface="+mn-lt"/>
                <a:ea typeface="+mn-ea"/>
                <a:cs typeface="+mn-cs"/>
              </a:defRPr>
            </a:lvl1pPr>
            <a:lvl2pPr marL="457088" algn="l" defTabSz="914176" rtl="0" eaLnBrk="1" latinLnBrk="0" hangingPunct="1">
              <a:defRPr sz="1800" kern="1200">
                <a:solidFill>
                  <a:schemeClr val="tx1"/>
                </a:solidFill>
                <a:latin typeface="+mn-lt"/>
                <a:ea typeface="+mn-ea"/>
                <a:cs typeface="+mn-cs"/>
              </a:defRPr>
            </a:lvl2pPr>
            <a:lvl3pPr marL="914176" algn="l" defTabSz="914176" rtl="0" eaLnBrk="1" latinLnBrk="0" hangingPunct="1">
              <a:defRPr sz="1800" kern="1200">
                <a:solidFill>
                  <a:schemeClr val="tx1"/>
                </a:solidFill>
                <a:latin typeface="+mn-lt"/>
                <a:ea typeface="+mn-ea"/>
                <a:cs typeface="+mn-cs"/>
              </a:defRPr>
            </a:lvl3pPr>
            <a:lvl4pPr marL="1371264" algn="l" defTabSz="914176" rtl="0" eaLnBrk="1" latinLnBrk="0" hangingPunct="1">
              <a:defRPr sz="1800" kern="1200">
                <a:solidFill>
                  <a:schemeClr val="tx1"/>
                </a:solidFill>
                <a:latin typeface="+mn-lt"/>
                <a:ea typeface="+mn-ea"/>
                <a:cs typeface="+mn-cs"/>
              </a:defRPr>
            </a:lvl4pPr>
            <a:lvl5pPr marL="1828350" algn="l" defTabSz="914176" rtl="0" eaLnBrk="1" latinLnBrk="0" hangingPunct="1">
              <a:defRPr sz="1800" kern="1200">
                <a:solidFill>
                  <a:schemeClr val="tx1"/>
                </a:solidFill>
                <a:latin typeface="+mn-lt"/>
                <a:ea typeface="+mn-ea"/>
                <a:cs typeface="+mn-cs"/>
              </a:defRPr>
            </a:lvl5pPr>
            <a:lvl6pPr marL="2285439" algn="l" defTabSz="914176" rtl="0" eaLnBrk="1" latinLnBrk="0" hangingPunct="1">
              <a:defRPr sz="1800" kern="1200">
                <a:solidFill>
                  <a:schemeClr val="tx1"/>
                </a:solidFill>
                <a:latin typeface="+mn-lt"/>
                <a:ea typeface="+mn-ea"/>
                <a:cs typeface="+mn-cs"/>
              </a:defRPr>
            </a:lvl6pPr>
            <a:lvl7pPr marL="2742526" algn="l" defTabSz="914176" rtl="0" eaLnBrk="1" latinLnBrk="0" hangingPunct="1">
              <a:defRPr sz="1800" kern="1200">
                <a:solidFill>
                  <a:schemeClr val="tx1"/>
                </a:solidFill>
                <a:latin typeface="+mn-lt"/>
                <a:ea typeface="+mn-ea"/>
                <a:cs typeface="+mn-cs"/>
              </a:defRPr>
            </a:lvl7pPr>
            <a:lvl8pPr marL="3199614" algn="l" defTabSz="914176" rtl="0" eaLnBrk="1" latinLnBrk="0" hangingPunct="1">
              <a:defRPr sz="1800" kern="1200">
                <a:solidFill>
                  <a:schemeClr val="tx1"/>
                </a:solidFill>
                <a:latin typeface="+mn-lt"/>
                <a:ea typeface="+mn-ea"/>
                <a:cs typeface="+mn-cs"/>
              </a:defRPr>
            </a:lvl8pPr>
            <a:lvl9pPr marL="3656702" algn="l" defTabSz="914176" rtl="0" eaLnBrk="1" latinLnBrk="0" hangingPunct="1">
              <a:defRPr sz="1800" kern="1200">
                <a:solidFill>
                  <a:schemeClr val="tx1"/>
                </a:solidFill>
                <a:latin typeface="+mn-lt"/>
                <a:ea typeface="+mn-ea"/>
                <a:cs typeface="+mn-cs"/>
              </a:defRPr>
            </a:lvl9pPr>
          </a:lstStyle>
          <a:p>
            <a:pPr marL="0" marR="0" lvl="0" indent="0" defTabSz="823185" rtl="0" eaLnBrk="1" fontAlgn="auto" latinLnBrk="0" hangingPunct="1">
              <a:lnSpc>
                <a:spcPct val="100000"/>
              </a:lnSpc>
              <a:spcBef>
                <a:spcPts val="0"/>
              </a:spcBef>
              <a:spcAft>
                <a:spcPts val="0"/>
              </a:spcAft>
              <a:tabLst/>
              <a:defRPr/>
            </a:pPr>
            <a:r>
              <a:rPr kumimoji="0" lang="en-IE" sz="1958" b="0" i="0" u="none" strike="noStrike" kern="1200" cap="none" spc="0" normalizeH="0" baseline="0" noProof="0" dirty="0">
                <a:ln>
                  <a:noFill/>
                </a:ln>
                <a:solidFill>
                  <a:prstClr val="white"/>
                </a:solidFill>
                <a:effectLst/>
                <a:uLnTx/>
                <a:uFillTx/>
                <a:latin typeface="Calibri" panose="020F0502020204030204"/>
                <a:ea typeface="+mn-ea"/>
                <a:cs typeface="+mn-cs"/>
              </a:rPr>
              <a:t>Raise a ticket by logging a call at </a:t>
            </a:r>
            <a:r>
              <a:rPr kumimoji="0" lang="en-IE" sz="1958" b="0" i="0" u="none" strike="noStrike" kern="1200" cap="none" spc="0" normalizeH="0" baseline="0" noProof="0" dirty="0">
                <a:ln>
                  <a:noFill/>
                </a:ln>
                <a:solidFill>
                  <a:prstClr val="white"/>
                </a:solidFill>
                <a:effectLst/>
                <a:uLnTx/>
                <a:uFillTx/>
                <a:latin typeface="Calibri" panose="020F0502020204030204"/>
                <a:ea typeface="+mn-ea"/>
                <a:cs typeface="+mn-cs"/>
                <a:hlinkClick r:id="rId2"/>
              </a:rPr>
              <a:t>https://ul.topdesk.net</a:t>
            </a:r>
            <a:r>
              <a:rPr kumimoji="0" lang="en-IE" sz="1958" b="0" i="0" u="none" strike="noStrike" kern="1200" cap="none" spc="0" normalizeH="0" baseline="0" noProof="0" dirty="0">
                <a:ln>
                  <a:noFill/>
                </a:ln>
                <a:solidFill>
                  <a:prstClr val="white"/>
                </a:solidFill>
                <a:effectLst/>
                <a:uLnTx/>
                <a:uFillTx/>
                <a:latin typeface="Calibri" panose="020F0502020204030204"/>
                <a:ea typeface="+mn-ea"/>
                <a:cs typeface="+mn-cs"/>
              </a:rPr>
              <a:t> </a:t>
            </a:r>
            <a:br>
              <a:rPr kumimoji="0" lang="en-IE" sz="1620" b="0" i="0" u="none" strike="noStrike" kern="1200" cap="none" spc="0" normalizeH="0" baseline="0" noProof="0" dirty="0">
                <a:ln>
                  <a:noFill/>
                </a:ln>
                <a:solidFill>
                  <a:prstClr val="white"/>
                </a:solidFill>
                <a:effectLst/>
                <a:uLnTx/>
                <a:uFillTx/>
                <a:latin typeface="Calibri" panose="020F0502020204030204"/>
                <a:ea typeface="+mn-ea"/>
                <a:cs typeface="+mn-cs"/>
              </a:rPr>
            </a:br>
            <a:endParaRPr lang="en-US" dirty="0"/>
          </a:p>
        </p:txBody>
      </p:sp>
      <p:sp>
        <p:nvSpPr>
          <p:cNvPr id="3" name="Subtitle 2">
            <a:extLst>
              <a:ext uri="{FF2B5EF4-FFF2-40B4-BE49-F238E27FC236}">
                <a16:creationId xmlns:a16="http://schemas.microsoft.com/office/drawing/2014/main" id="{6394F361-F4D6-E44D-BA05-8CE0226C3547}"/>
              </a:ext>
            </a:extLst>
          </p:cNvPr>
          <p:cNvSpPr>
            <a:spLocks noGrp="1"/>
          </p:cNvSpPr>
          <p:nvPr>
            <p:ph type="subTitle" idx="1"/>
          </p:nvPr>
        </p:nvSpPr>
        <p:spPr>
          <a:xfrm>
            <a:off x="2693469" y="2694825"/>
            <a:ext cx="6805063" cy="1187146"/>
          </a:xfrm>
        </p:spPr>
        <p:txBody>
          <a:bodyPr>
            <a:normAutofit lnSpcReduction="10000"/>
          </a:bodyPr>
          <a:lstStyle>
            <a:defPPr>
              <a:defRPr lang="en-US"/>
            </a:defPPr>
            <a:lvl1pPr marL="0" algn="l" defTabSz="914176" rtl="0" eaLnBrk="1" latinLnBrk="0" hangingPunct="1">
              <a:defRPr sz="1800" kern="1200">
                <a:solidFill>
                  <a:schemeClr val="tx1"/>
                </a:solidFill>
                <a:latin typeface="+mn-lt"/>
                <a:ea typeface="+mn-ea"/>
                <a:cs typeface="+mn-cs"/>
              </a:defRPr>
            </a:lvl1pPr>
            <a:lvl2pPr marL="457088" algn="l" defTabSz="914176" rtl="0" eaLnBrk="1" latinLnBrk="0" hangingPunct="1">
              <a:defRPr sz="1800" kern="1200">
                <a:solidFill>
                  <a:schemeClr val="tx1"/>
                </a:solidFill>
                <a:latin typeface="+mn-lt"/>
                <a:ea typeface="+mn-ea"/>
                <a:cs typeface="+mn-cs"/>
              </a:defRPr>
            </a:lvl2pPr>
            <a:lvl3pPr marL="914176" algn="l" defTabSz="914176" rtl="0" eaLnBrk="1" latinLnBrk="0" hangingPunct="1">
              <a:defRPr sz="1800" kern="1200">
                <a:solidFill>
                  <a:schemeClr val="tx1"/>
                </a:solidFill>
                <a:latin typeface="+mn-lt"/>
                <a:ea typeface="+mn-ea"/>
                <a:cs typeface="+mn-cs"/>
              </a:defRPr>
            </a:lvl3pPr>
            <a:lvl4pPr marL="1371264" algn="l" defTabSz="914176" rtl="0" eaLnBrk="1" latinLnBrk="0" hangingPunct="1">
              <a:defRPr sz="1800" kern="1200">
                <a:solidFill>
                  <a:schemeClr val="tx1"/>
                </a:solidFill>
                <a:latin typeface="+mn-lt"/>
                <a:ea typeface="+mn-ea"/>
                <a:cs typeface="+mn-cs"/>
              </a:defRPr>
            </a:lvl4pPr>
            <a:lvl5pPr marL="1828350" algn="l" defTabSz="914176" rtl="0" eaLnBrk="1" latinLnBrk="0" hangingPunct="1">
              <a:defRPr sz="1800" kern="1200">
                <a:solidFill>
                  <a:schemeClr val="tx1"/>
                </a:solidFill>
                <a:latin typeface="+mn-lt"/>
                <a:ea typeface="+mn-ea"/>
                <a:cs typeface="+mn-cs"/>
              </a:defRPr>
            </a:lvl5pPr>
            <a:lvl6pPr marL="2285439" algn="l" defTabSz="914176" rtl="0" eaLnBrk="1" latinLnBrk="0" hangingPunct="1">
              <a:defRPr sz="1800" kern="1200">
                <a:solidFill>
                  <a:schemeClr val="tx1"/>
                </a:solidFill>
                <a:latin typeface="+mn-lt"/>
                <a:ea typeface="+mn-ea"/>
                <a:cs typeface="+mn-cs"/>
              </a:defRPr>
            </a:lvl6pPr>
            <a:lvl7pPr marL="2742526" algn="l" defTabSz="914176" rtl="0" eaLnBrk="1" latinLnBrk="0" hangingPunct="1">
              <a:defRPr sz="1800" kern="1200">
                <a:solidFill>
                  <a:schemeClr val="tx1"/>
                </a:solidFill>
                <a:latin typeface="+mn-lt"/>
                <a:ea typeface="+mn-ea"/>
                <a:cs typeface="+mn-cs"/>
              </a:defRPr>
            </a:lvl7pPr>
            <a:lvl8pPr marL="3199614" algn="l" defTabSz="914176" rtl="0" eaLnBrk="1" latinLnBrk="0" hangingPunct="1">
              <a:defRPr sz="1800" kern="1200">
                <a:solidFill>
                  <a:schemeClr val="tx1"/>
                </a:solidFill>
                <a:latin typeface="+mn-lt"/>
                <a:ea typeface="+mn-ea"/>
                <a:cs typeface="+mn-cs"/>
              </a:defRPr>
            </a:lvl8pPr>
            <a:lvl9pPr marL="3656702" algn="l" defTabSz="914176" rtl="0" eaLnBrk="1" latinLnBrk="0" hangingPunct="1">
              <a:defRPr sz="1800" kern="1200">
                <a:solidFill>
                  <a:schemeClr val="tx1"/>
                </a:solidFill>
                <a:latin typeface="+mn-lt"/>
                <a:ea typeface="+mn-ea"/>
                <a:cs typeface="+mn-cs"/>
              </a:defRPr>
            </a:lvl9pPr>
          </a:lstStyle>
          <a:p>
            <a:pPr marL="0" marR="0" lvl="0" indent="0" algn="ctr" defTabSz="823185" rtl="0" eaLnBrk="1" fontAlgn="auto" latinLnBrk="0" hangingPunct="1">
              <a:lnSpc>
                <a:spcPct val="100000"/>
              </a:lnSpc>
              <a:spcBef>
                <a:spcPts val="0"/>
              </a:spcBef>
              <a:spcAft>
                <a:spcPts val="0"/>
              </a:spcAft>
              <a:buClrTx/>
              <a:buSzTx/>
              <a:buFontTx/>
              <a:buNone/>
              <a:tabLst/>
              <a:defRPr/>
            </a:pPr>
            <a:r>
              <a:rPr kumimoji="0" lang="en-IE" sz="1890" b="0" i="0" u="none" strike="noStrike" kern="1200" cap="none" spc="0" normalizeH="0" baseline="0" noProof="0" dirty="0">
                <a:ln>
                  <a:noFill/>
                </a:ln>
                <a:solidFill>
                  <a:prstClr val="white"/>
                </a:solidFill>
                <a:effectLst/>
                <a:uLnTx/>
                <a:uFillTx/>
                <a:latin typeface="Calibri" panose="020F0502020204030204"/>
                <a:ea typeface="+mn-ea"/>
                <a:cs typeface="+mn-cs"/>
              </a:rPr>
              <a:t>If you have any issues, please contact ITD (Information Technology Division). Tell us as much information as you can i.e., location, room, device, software and version etc. This will help us to improve our service to you.</a:t>
            </a:r>
          </a:p>
          <a:p>
            <a:endParaRPr lang="en-US" dirty="0"/>
          </a:p>
        </p:txBody>
      </p:sp>
    </p:spTree>
    <p:extLst>
      <p:ext uri="{BB962C8B-B14F-4D97-AF65-F5344CB8AC3E}">
        <p14:creationId xmlns:p14="http://schemas.microsoft.com/office/powerpoint/2010/main" val="19730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4" name="Picture 4" descr="Students pointing at a laptop screen with their hands">
            <a:extLst>
              <a:ext uri="{FF2B5EF4-FFF2-40B4-BE49-F238E27FC236}">
                <a16:creationId xmlns:a16="http://schemas.microsoft.com/office/drawing/2014/main" id="{FADC3C4A-E954-497F-A93E-953B7AAF3892}"/>
              </a:ext>
            </a:extLst>
          </p:cNvPr>
          <p:cNvPicPr>
            <a:picLocks noChangeAspect="1"/>
          </p:cNvPicPr>
          <p:nvPr/>
        </p:nvPicPr>
        <p:blipFill rotWithShape="1">
          <a:blip r:embed="rId2"/>
          <a:srcRect l="30747" r="17990"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73" name="Freeform: Shape 72">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382730" y="1122363"/>
            <a:ext cx="4415574" cy="2509631"/>
          </a:xfrm>
        </p:spPr>
        <p:txBody>
          <a:bodyPr anchor="t">
            <a:normAutofit/>
          </a:bodyPr>
          <a:lstStyle/>
          <a:p>
            <a:r>
              <a:rPr lang="en-IE" sz="2800" dirty="0"/>
              <a:t>Make MS Teams work for you; manage your assignments and deadlines</a:t>
            </a:r>
            <a:endParaRPr lang="en-US" sz="2800" dirty="0"/>
          </a:p>
        </p:txBody>
      </p:sp>
      <p:sp>
        <p:nvSpPr>
          <p:cNvPr id="3" name="Subtitle 2"/>
          <p:cNvSpPr>
            <a:spLocks noGrp="1"/>
          </p:cNvSpPr>
          <p:nvPr>
            <p:ph type="subTitle" idx="1"/>
          </p:nvPr>
        </p:nvSpPr>
        <p:spPr>
          <a:xfrm>
            <a:off x="290923" y="3789597"/>
            <a:ext cx="4611719" cy="684840"/>
          </a:xfrm>
        </p:spPr>
        <p:txBody>
          <a:bodyPr vert="horz" lIns="91440" tIns="45720" rIns="91440" bIns="45720" rtlCol="0" anchor="t">
            <a:normAutofit/>
          </a:bodyPr>
          <a:lstStyle/>
          <a:p>
            <a:r>
              <a:rPr lang="en-US" sz="1800" dirty="0">
                <a:cs typeface="Calibri"/>
              </a:rPr>
              <a:t>Alexander Kearns &amp; Anna Marie Gildea, Information Technology Division (ITD</a:t>
            </a: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3">
            <a:extLst>
              <a:ext uri="{FF2B5EF4-FFF2-40B4-BE49-F238E27FC236}">
                <a16:creationId xmlns:a16="http://schemas.microsoft.com/office/drawing/2014/main" id="{DD7CC78B-CAFF-433F-AFC3-86C3B2E136C7}"/>
              </a:ext>
            </a:extLst>
          </p:cNvPr>
          <p:cNvPicPr>
            <a:picLocks noChangeAspect="1"/>
          </p:cNvPicPr>
          <p:nvPr/>
        </p:nvPicPr>
        <p:blipFill>
          <a:blip r:embed="rId3"/>
          <a:stretch>
            <a:fillRect/>
          </a:stretch>
        </p:blipFill>
        <p:spPr>
          <a:xfrm>
            <a:off x="178" y="6511558"/>
            <a:ext cx="987994" cy="347377"/>
          </a:xfrm>
          <a:prstGeom prst="rect">
            <a:avLst/>
          </a:prstGeom>
        </p:spPr>
      </p:pic>
      <p:pic>
        <p:nvPicPr>
          <p:cNvPr id="15" name="Content Placeholder 6">
            <a:hlinkClick r:id="rId4"/>
            <a:extLst>
              <a:ext uri="{FF2B5EF4-FFF2-40B4-BE49-F238E27FC236}">
                <a16:creationId xmlns:a16="http://schemas.microsoft.com/office/drawing/2014/main" id="{58BAFBE3-5130-4E9D-BFF0-7F6DD1F884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8621" y="6035611"/>
            <a:ext cx="2043201" cy="822389"/>
          </a:xfrm>
          <a:prstGeom prst="rect">
            <a:avLst/>
          </a:prstGeom>
        </p:spPr>
      </p:pic>
      <p:pic>
        <p:nvPicPr>
          <p:cNvPr id="16" name="Picture 15" descr="Logo, company name&#10;&#10;Description automatically generated">
            <a:extLst>
              <a:ext uri="{FF2B5EF4-FFF2-40B4-BE49-F238E27FC236}">
                <a16:creationId xmlns:a16="http://schemas.microsoft.com/office/drawing/2014/main" id="{091577A5-57CB-4B14-B2C7-7B46D64A8708}"/>
              </a:ext>
            </a:extLst>
          </p:cNvPr>
          <p:cNvPicPr>
            <a:picLocks noChangeAspect="1"/>
          </p:cNvPicPr>
          <p:nvPr/>
        </p:nvPicPr>
        <p:blipFill rotWithShape="1">
          <a:blip r:embed="rId6">
            <a:extLst>
              <a:ext uri="{28A0092B-C50C-407E-A947-70E740481C1C}">
                <a14:useLocalDpi xmlns:a14="http://schemas.microsoft.com/office/drawing/2010/main" val="0"/>
              </a:ext>
            </a:extLst>
          </a:blip>
          <a:srcRect l="14328" r="11870"/>
          <a:stretch/>
        </p:blipFill>
        <p:spPr>
          <a:xfrm>
            <a:off x="1076855" y="4610950"/>
            <a:ext cx="2836327" cy="2161761"/>
          </a:xfrm>
          <a:prstGeom prst="rect">
            <a:avLst/>
          </a:prstGeom>
        </p:spPr>
      </p:pic>
      <p:pic>
        <p:nvPicPr>
          <p:cNvPr id="5" name="Picture 4">
            <a:extLst>
              <a:ext uri="{FF2B5EF4-FFF2-40B4-BE49-F238E27FC236}">
                <a16:creationId xmlns:a16="http://schemas.microsoft.com/office/drawing/2014/main" id="{BA6EBE86-03BA-45FD-884F-3B69ABABBD51}"/>
              </a:ext>
            </a:extLst>
          </p:cNvPr>
          <p:cNvPicPr>
            <a:picLocks noChangeAspect="1"/>
          </p:cNvPicPr>
          <p:nvPr/>
        </p:nvPicPr>
        <p:blipFill>
          <a:blip r:embed="rId7"/>
          <a:stretch>
            <a:fillRect/>
          </a:stretch>
        </p:blipFill>
        <p:spPr>
          <a:xfrm>
            <a:off x="9069561" y="0"/>
            <a:ext cx="3127519" cy="1481959"/>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184712-90D1-4AEC-8D38-F37517D71070}"/>
              </a:ext>
            </a:extLst>
          </p:cNvPr>
          <p:cNvPicPr>
            <a:picLocks noChangeAspect="1"/>
          </p:cNvPicPr>
          <p:nvPr/>
        </p:nvPicPr>
        <p:blipFill>
          <a:blip r:embed="rId2"/>
          <a:stretch>
            <a:fillRect/>
          </a:stretch>
        </p:blipFill>
        <p:spPr>
          <a:xfrm>
            <a:off x="345391" y="2626924"/>
            <a:ext cx="10572750" cy="1876425"/>
          </a:xfrm>
          <a:prstGeom prst="rect">
            <a:avLst/>
          </a:prstGeom>
        </p:spPr>
      </p:pic>
      <p:pic>
        <p:nvPicPr>
          <p:cNvPr id="9" name="Picture 8">
            <a:extLst>
              <a:ext uri="{FF2B5EF4-FFF2-40B4-BE49-F238E27FC236}">
                <a16:creationId xmlns:a16="http://schemas.microsoft.com/office/drawing/2014/main" id="{2C2BA6D8-7DD4-41FB-A5B1-483FCF2DC6EE}"/>
              </a:ext>
            </a:extLst>
          </p:cNvPr>
          <p:cNvPicPr>
            <a:picLocks noChangeAspect="1"/>
          </p:cNvPicPr>
          <p:nvPr/>
        </p:nvPicPr>
        <p:blipFill>
          <a:blip r:embed="rId3"/>
          <a:stretch>
            <a:fillRect/>
          </a:stretch>
        </p:blipFill>
        <p:spPr>
          <a:xfrm>
            <a:off x="598609" y="592527"/>
            <a:ext cx="10591800" cy="1762125"/>
          </a:xfrm>
          <a:prstGeom prst="rect">
            <a:avLst/>
          </a:prstGeom>
        </p:spPr>
      </p:pic>
      <p:pic>
        <p:nvPicPr>
          <p:cNvPr id="11" name="Picture 10">
            <a:extLst>
              <a:ext uri="{FF2B5EF4-FFF2-40B4-BE49-F238E27FC236}">
                <a16:creationId xmlns:a16="http://schemas.microsoft.com/office/drawing/2014/main" id="{889F9701-E6F8-4CD1-9E24-C136FB8D5A8B}"/>
              </a:ext>
            </a:extLst>
          </p:cNvPr>
          <p:cNvPicPr>
            <a:picLocks noChangeAspect="1"/>
          </p:cNvPicPr>
          <p:nvPr/>
        </p:nvPicPr>
        <p:blipFill>
          <a:blip r:embed="rId4"/>
          <a:stretch>
            <a:fillRect/>
          </a:stretch>
        </p:blipFill>
        <p:spPr>
          <a:xfrm>
            <a:off x="1150716" y="4503349"/>
            <a:ext cx="6858000" cy="2152650"/>
          </a:xfrm>
          <a:prstGeom prst="rect">
            <a:avLst/>
          </a:prstGeom>
        </p:spPr>
      </p:pic>
      <p:pic>
        <p:nvPicPr>
          <p:cNvPr id="2" name="Picture 1">
            <a:extLst>
              <a:ext uri="{FF2B5EF4-FFF2-40B4-BE49-F238E27FC236}">
                <a16:creationId xmlns:a16="http://schemas.microsoft.com/office/drawing/2014/main" id="{EC0CEEDE-7F1C-4936-80D0-0A670D4FB8A5}"/>
              </a:ext>
            </a:extLst>
          </p:cNvPr>
          <p:cNvPicPr>
            <a:picLocks noChangeAspect="1"/>
          </p:cNvPicPr>
          <p:nvPr/>
        </p:nvPicPr>
        <p:blipFill>
          <a:blip r:embed="rId5"/>
          <a:stretch>
            <a:fillRect/>
          </a:stretch>
        </p:blipFill>
        <p:spPr>
          <a:xfrm>
            <a:off x="10697959" y="5822066"/>
            <a:ext cx="1275425" cy="955288"/>
          </a:xfrm>
          <a:prstGeom prst="rect">
            <a:avLst/>
          </a:prstGeom>
        </p:spPr>
      </p:pic>
    </p:spTree>
    <p:extLst>
      <p:ext uri="{BB962C8B-B14F-4D97-AF65-F5344CB8AC3E}">
        <p14:creationId xmlns:p14="http://schemas.microsoft.com/office/powerpoint/2010/main" val="183185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5DE869-68AE-4553-8536-232D7BC716C4}"/>
              </a:ext>
            </a:extLst>
          </p:cNvPr>
          <p:cNvPicPr>
            <a:picLocks noChangeAspect="1"/>
          </p:cNvPicPr>
          <p:nvPr/>
        </p:nvPicPr>
        <p:blipFill>
          <a:blip r:embed="rId2"/>
          <a:stretch>
            <a:fillRect/>
          </a:stretch>
        </p:blipFill>
        <p:spPr>
          <a:xfrm>
            <a:off x="533158" y="667895"/>
            <a:ext cx="7709693" cy="1453643"/>
          </a:xfrm>
          <a:prstGeom prst="rect">
            <a:avLst/>
          </a:prstGeom>
        </p:spPr>
      </p:pic>
      <p:pic>
        <p:nvPicPr>
          <p:cNvPr id="5" name="Picture 4">
            <a:extLst>
              <a:ext uri="{FF2B5EF4-FFF2-40B4-BE49-F238E27FC236}">
                <a16:creationId xmlns:a16="http://schemas.microsoft.com/office/drawing/2014/main" id="{C58B0967-2FF4-45A8-A2AA-87CCDF87AF8C}"/>
              </a:ext>
            </a:extLst>
          </p:cNvPr>
          <p:cNvPicPr>
            <a:picLocks noChangeAspect="1"/>
          </p:cNvPicPr>
          <p:nvPr/>
        </p:nvPicPr>
        <p:blipFill>
          <a:blip r:embed="rId3"/>
          <a:stretch>
            <a:fillRect/>
          </a:stretch>
        </p:blipFill>
        <p:spPr>
          <a:xfrm>
            <a:off x="533158" y="2121538"/>
            <a:ext cx="7829330" cy="1295814"/>
          </a:xfrm>
          <a:prstGeom prst="rect">
            <a:avLst/>
          </a:prstGeom>
        </p:spPr>
      </p:pic>
      <p:pic>
        <p:nvPicPr>
          <p:cNvPr id="7" name="Picture 6">
            <a:extLst>
              <a:ext uri="{FF2B5EF4-FFF2-40B4-BE49-F238E27FC236}">
                <a16:creationId xmlns:a16="http://schemas.microsoft.com/office/drawing/2014/main" id="{18826FB3-C0F5-48FC-8E93-F2027829AE12}"/>
              </a:ext>
            </a:extLst>
          </p:cNvPr>
          <p:cNvPicPr>
            <a:picLocks noChangeAspect="1"/>
          </p:cNvPicPr>
          <p:nvPr/>
        </p:nvPicPr>
        <p:blipFill>
          <a:blip r:embed="rId4"/>
          <a:stretch>
            <a:fillRect/>
          </a:stretch>
        </p:blipFill>
        <p:spPr>
          <a:xfrm>
            <a:off x="390284" y="3254956"/>
            <a:ext cx="7852567" cy="3115245"/>
          </a:xfrm>
          <a:prstGeom prst="rect">
            <a:avLst/>
          </a:prstGeom>
        </p:spPr>
      </p:pic>
      <p:pic>
        <p:nvPicPr>
          <p:cNvPr id="2" name="Picture 1">
            <a:extLst>
              <a:ext uri="{FF2B5EF4-FFF2-40B4-BE49-F238E27FC236}">
                <a16:creationId xmlns:a16="http://schemas.microsoft.com/office/drawing/2014/main" id="{6037A4AA-4C35-43A3-9062-D82ADF420BB0}"/>
              </a:ext>
            </a:extLst>
          </p:cNvPr>
          <p:cNvPicPr>
            <a:picLocks noChangeAspect="1"/>
          </p:cNvPicPr>
          <p:nvPr/>
        </p:nvPicPr>
        <p:blipFill>
          <a:blip r:embed="rId5"/>
          <a:stretch>
            <a:fillRect/>
          </a:stretch>
        </p:blipFill>
        <p:spPr>
          <a:xfrm>
            <a:off x="10139423" y="5269731"/>
            <a:ext cx="1872992" cy="1402863"/>
          </a:xfrm>
          <a:prstGeom prst="rect">
            <a:avLst/>
          </a:prstGeom>
        </p:spPr>
      </p:pic>
      <p:pic>
        <p:nvPicPr>
          <p:cNvPr id="8" name="Picture 7" descr="Logo, company name&#10;&#10;Description automatically generated">
            <a:extLst>
              <a:ext uri="{FF2B5EF4-FFF2-40B4-BE49-F238E27FC236}">
                <a16:creationId xmlns:a16="http://schemas.microsoft.com/office/drawing/2014/main" id="{FF0E37DD-ED7A-48ED-84FA-E989F4A0C5E4}"/>
              </a:ext>
            </a:extLst>
          </p:cNvPr>
          <p:cNvPicPr>
            <a:picLocks noChangeAspect="1"/>
          </p:cNvPicPr>
          <p:nvPr/>
        </p:nvPicPr>
        <p:blipFill rotWithShape="1">
          <a:blip r:embed="rId6">
            <a:extLst>
              <a:ext uri="{28A0092B-C50C-407E-A947-70E740481C1C}">
                <a14:useLocalDpi xmlns:a14="http://schemas.microsoft.com/office/drawing/2010/main" val="0"/>
              </a:ext>
            </a:extLst>
          </a:blip>
          <a:srcRect l="14328" r="11870"/>
          <a:stretch/>
        </p:blipFill>
        <p:spPr>
          <a:xfrm>
            <a:off x="9632731" y="1"/>
            <a:ext cx="2559269" cy="1950596"/>
          </a:xfrm>
          <a:prstGeom prst="rect">
            <a:avLst/>
          </a:prstGeom>
        </p:spPr>
      </p:pic>
    </p:spTree>
    <p:extLst>
      <p:ext uri="{BB962C8B-B14F-4D97-AF65-F5344CB8AC3E}">
        <p14:creationId xmlns:p14="http://schemas.microsoft.com/office/powerpoint/2010/main" val="148578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A40E1A-046D-40BC-A4E8-F053F9D75F9A}"/>
              </a:ext>
            </a:extLst>
          </p:cNvPr>
          <p:cNvPicPr>
            <a:picLocks noChangeAspect="1"/>
          </p:cNvPicPr>
          <p:nvPr/>
        </p:nvPicPr>
        <p:blipFill>
          <a:blip r:embed="rId2"/>
          <a:stretch>
            <a:fillRect/>
          </a:stretch>
        </p:blipFill>
        <p:spPr>
          <a:xfrm>
            <a:off x="728870" y="662610"/>
            <a:ext cx="9347381" cy="5474550"/>
          </a:xfrm>
          <a:prstGeom prst="rect">
            <a:avLst/>
          </a:prstGeom>
        </p:spPr>
      </p:pic>
      <p:pic>
        <p:nvPicPr>
          <p:cNvPr id="2" name="Picture 1">
            <a:extLst>
              <a:ext uri="{FF2B5EF4-FFF2-40B4-BE49-F238E27FC236}">
                <a16:creationId xmlns:a16="http://schemas.microsoft.com/office/drawing/2014/main" id="{EAB3262F-C7F6-4C2D-8FD4-F4D86A1BA37E}"/>
              </a:ext>
            </a:extLst>
          </p:cNvPr>
          <p:cNvPicPr>
            <a:picLocks noChangeAspect="1"/>
          </p:cNvPicPr>
          <p:nvPr/>
        </p:nvPicPr>
        <p:blipFill>
          <a:blip r:embed="rId3"/>
          <a:stretch>
            <a:fillRect/>
          </a:stretch>
        </p:blipFill>
        <p:spPr>
          <a:xfrm>
            <a:off x="10418979" y="5578996"/>
            <a:ext cx="1773021" cy="1111171"/>
          </a:xfrm>
          <a:prstGeom prst="rect">
            <a:avLst/>
          </a:prstGeom>
        </p:spPr>
      </p:pic>
    </p:spTree>
    <p:extLst>
      <p:ext uri="{BB962C8B-B14F-4D97-AF65-F5344CB8AC3E}">
        <p14:creationId xmlns:p14="http://schemas.microsoft.com/office/powerpoint/2010/main" val="4184330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C1D084-AACE-4E3B-A6E9-3FFBD3436ABB}"/>
              </a:ext>
            </a:extLst>
          </p:cNvPr>
          <p:cNvPicPr>
            <a:picLocks noChangeAspect="1"/>
          </p:cNvPicPr>
          <p:nvPr/>
        </p:nvPicPr>
        <p:blipFill>
          <a:blip r:embed="rId2"/>
          <a:stretch>
            <a:fillRect/>
          </a:stretch>
        </p:blipFill>
        <p:spPr>
          <a:xfrm>
            <a:off x="954157" y="455271"/>
            <a:ext cx="8253563" cy="2590800"/>
          </a:xfrm>
          <a:prstGeom prst="rect">
            <a:avLst/>
          </a:prstGeom>
        </p:spPr>
      </p:pic>
      <p:pic>
        <p:nvPicPr>
          <p:cNvPr id="5" name="Picture 4">
            <a:extLst>
              <a:ext uri="{FF2B5EF4-FFF2-40B4-BE49-F238E27FC236}">
                <a16:creationId xmlns:a16="http://schemas.microsoft.com/office/drawing/2014/main" id="{F7A4C966-1290-45ED-88CF-E843C1392F64}"/>
              </a:ext>
            </a:extLst>
          </p:cNvPr>
          <p:cNvPicPr>
            <a:picLocks noChangeAspect="1"/>
          </p:cNvPicPr>
          <p:nvPr/>
        </p:nvPicPr>
        <p:blipFill>
          <a:blip r:embed="rId3"/>
          <a:stretch>
            <a:fillRect/>
          </a:stretch>
        </p:blipFill>
        <p:spPr>
          <a:xfrm>
            <a:off x="649357" y="2895359"/>
            <a:ext cx="8667900" cy="3794808"/>
          </a:xfrm>
          <a:prstGeom prst="rect">
            <a:avLst/>
          </a:prstGeom>
        </p:spPr>
      </p:pic>
      <p:pic>
        <p:nvPicPr>
          <p:cNvPr id="2" name="Picture 1">
            <a:extLst>
              <a:ext uri="{FF2B5EF4-FFF2-40B4-BE49-F238E27FC236}">
                <a16:creationId xmlns:a16="http://schemas.microsoft.com/office/drawing/2014/main" id="{6811CB2C-D031-4613-A6BB-A8ED9F6A52FB}"/>
              </a:ext>
            </a:extLst>
          </p:cNvPr>
          <p:cNvPicPr>
            <a:picLocks noChangeAspect="1"/>
          </p:cNvPicPr>
          <p:nvPr/>
        </p:nvPicPr>
        <p:blipFill>
          <a:blip r:embed="rId4"/>
          <a:stretch>
            <a:fillRect/>
          </a:stretch>
        </p:blipFill>
        <p:spPr>
          <a:xfrm>
            <a:off x="10509812" y="5586085"/>
            <a:ext cx="1551007" cy="1229475"/>
          </a:xfrm>
          <a:prstGeom prst="rect">
            <a:avLst/>
          </a:prstGeom>
        </p:spPr>
      </p:pic>
      <p:pic>
        <p:nvPicPr>
          <p:cNvPr id="6" name="Picture 5">
            <a:extLst>
              <a:ext uri="{FF2B5EF4-FFF2-40B4-BE49-F238E27FC236}">
                <a16:creationId xmlns:a16="http://schemas.microsoft.com/office/drawing/2014/main" id="{A0A29B1B-C2CA-4C02-B076-DA6F9149CADB}"/>
              </a:ext>
            </a:extLst>
          </p:cNvPr>
          <p:cNvPicPr>
            <a:picLocks noChangeAspect="1"/>
          </p:cNvPicPr>
          <p:nvPr/>
        </p:nvPicPr>
        <p:blipFill>
          <a:blip r:embed="rId5"/>
          <a:stretch>
            <a:fillRect/>
          </a:stretch>
        </p:blipFill>
        <p:spPr>
          <a:xfrm>
            <a:off x="10089930" y="1"/>
            <a:ext cx="2102069" cy="1601576"/>
          </a:xfrm>
          <a:prstGeom prst="rect">
            <a:avLst/>
          </a:prstGeom>
        </p:spPr>
      </p:pic>
    </p:spTree>
    <p:extLst>
      <p:ext uri="{BB962C8B-B14F-4D97-AF65-F5344CB8AC3E}">
        <p14:creationId xmlns:p14="http://schemas.microsoft.com/office/powerpoint/2010/main" val="49375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42072A-E55D-46D4-8133-D71E8AC1CBFC}"/>
              </a:ext>
            </a:extLst>
          </p:cNvPr>
          <p:cNvPicPr>
            <a:picLocks noChangeAspect="1"/>
          </p:cNvPicPr>
          <p:nvPr/>
        </p:nvPicPr>
        <p:blipFill>
          <a:blip r:embed="rId2"/>
          <a:stretch>
            <a:fillRect/>
          </a:stretch>
        </p:blipFill>
        <p:spPr>
          <a:xfrm>
            <a:off x="319931" y="259767"/>
            <a:ext cx="6505575" cy="504825"/>
          </a:xfrm>
          <a:prstGeom prst="rect">
            <a:avLst/>
          </a:prstGeom>
        </p:spPr>
      </p:pic>
      <p:pic>
        <p:nvPicPr>
          <p:cNvPr id="5" name="Picture 4">
            <a:extLst>
              <a:ext uri="{FF2B5EF4-FFF2-40B4-BE49-F238E27FC236}">
                <a16:creationId xmlns:a16="http://schemas.microsoft.com/office/drawing/2014/main" id="{40B7B061-82B5-4BDD-BC71-5FAC590DDCC0}"/>
              </a:ext>
            </a:extLst>
          </p:cNvPr>
          <p:cNvPicPr>
            <a:picLocks noChangeAspect="1"/>
          </p:cNvPicPr>
          <p:nvPr/>
        </p:nvPicPr>
        <p:blipFill>
          <a:blip r:embed="rId3"/>
          <a:stretch>
            <a:fillRect/>
          </a:stretch>
        </p:blipFill>
        <p:spPr>
          <a:xfrm>
            <a:off x="202979" y="678505"/>
            <a:ext cx="10582275" cy="523875"/>
          </a:xfrm>
          <a:prstGeom prst="rect">
            <a:avLst/>
          </a:prstGeom>
        </p:spPr>
      </p:pic>
      <p:pic>
        <p:nvPicPr>
          <p:cNvPr id="7" name="Picture 6">
            <a:extLst>
              <a:ext uri="{FF2B5EF4-FFF2-40B4-BE49-F238E27FC236}">
                <a16:creationId xmlns:a16="http://schemas.microsoft.com/office/drawing/2014/main" id="{A847A604-FD5B-4C9C-AAAB-C4D2F84AC42A}"/>
              </a:ext>
            </a:extLst>
          </p:cNvPr>
          <p:cNvPicPr>
            <a:picLocks noChangeAspect="1"/>
          </p:cNvPicPr>
          <p:nvPr/>
        </p:nvPicPr>
        <p:blipFill>
          <a:blip r:embed="rId4"/>
          <a:stretch>
            <a:fillRect/>
          </a:stretch>
        </p:blipFill>
        <p:spPr>
          <a:xfrm>
            <a:off x="319931" y="1202380"/>
            <a:ext cx="10465323" cy="5591446"/>
          </a:xfrm>
          <a:prstGeom prst="rect">
            <a:avLst/>
          </a:prstGeom>
        </p:spPr>
      </p:pic>
      <p:pic>
        <p:nvPicPr>
          <p:cNvPr id="4" name="Picture 3">
            <a:extLst>
              <a:ext uri="{FF2B5EF4-FFF2-40B4-BE49-F238E27FC236}">
                <a16:creationId xmlns:a16="http://schemas.microsoft.com/office/drawing/2014/main" id="{D47F1EA8-0B06-4143-80CC-8935E89E5DF7}"/>
              </a:ext>
            </a:extLst>
          </p:cNvPr>
          <p:cNvPicPr>
            <a:picLocks noChangeAspect="1"/>
          </p:cNvPicPr>
          <p:nvPr/>
        </p:nvPicPr>
        <p:blipFill>
          <a:blip r:embed="rId5"/>
          <a:stretch>
            <a:fillRect/>
          </a:stretch>
        </p:blipFill>
        <p:spPr>
          <a:xfrm>
            <a:off x="10787510" y="5741043"/>
            <a:ext cx="1404490" cy="1116957"/>
          </a:xfrm>
          <a:prstGeom prst="rect">
            <a:avLst/>
          </a:prstGeom>
        </p:spPr>
      </p:pic>
    </p:spTree>
    <p:extLst>
      <p:ext uri="{BB962C8B-B14F-4D97-AF65-F5344CB8AC3E}">
        <p14:creationId xmlns:p14="http://schemas.microsoft.com/office/powerpoint/2010/main" val="308619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6977E8-AB7B-487A-B640-C4CA77A7883D}"/>
              </a:ext>
            </a:extLst>
          </p:cNvPr>
          <p:cNvPicPr>
            <a:picLocks noChangeAspect="1"/>
          </p:cNvPicPr>
          <p:nvPr/>
        </p:nvPicPr>
        <p:blipFill>
          <a:blip r:embed="rId2"/>
          <a:stretch>
            <a:fillRect/>
          </a:stretch>
        </p:blipFill>
        <p:spPr>
          <a:xfrm>
            <a:off x="206113" y="315530"/>
            <a:ext cx="6200775" cy="323850"/>
          </a:xfrm>
          <a:prstGeom prst="rect">
            <a:avLst/>
          </a:prstGeom>
        </p:spPr>
      </p:pic>
      <p:pic>
        <p:nvPicPr>
          <p:cNvPr id="9" name="Picture 8">
            <a:extLst>
              <a:ext uri="{FF2B5EF4-FFF2-40B4-BE49-F238E27FC236}">
                <a16:creationId xmlns:a16="http://schemas.microsoft.com/office/drawing/2014/main" id="{DC843792-9296-42C2-8C0A-D63098FBFFC1}"/>
              </a:ext>
            </a:extLst>
          </p:cNvPr>
          <p:cNvPicPr>
            <a:picLocks noChangeAspect="1"/>
          </p:cNvPicPr>
          <p:nvPr/>
        </p:nvPicPr>
        <p:blipFill>
          <a:blip r:embed="rId3"/>
          <a:stretch>
            <a:fillRect/>
          </a:stretch>
        </p:blipFill>
        <p:spPr>
          <a:xfrm>
            <a:off x="90669" y="781713"/>
            <a:ext cx="4686300" cy="3092613"/>
          </a:xfrm>
          <a:prstGeom prst="rect">
            <a:avLst/>
          </a:prstGeom>
        </p:spPr>
      </p:pic>
      <p:pic>
        <p:nvPicPr>
          <p:cNvPr id="11" name="Picture 10">
            <a:extLst>
              <a:ext uri="{FF2B5EF4-FFF2-40B4-BE49-F238E27FC236}">
                <a16:creationId xmlns:a16="http://schemas.microsoft.com/office/drawing/2014/main" id="{2AAECBA8-B211-442D-88E6-2BB44331E6DF}"/>
              </a:ext>
            </a:extLst>
          </p:cNvPr>
          <p:cNvPicPr>
            <a:picLocks noChangeAspect="1"/>
          </p:cNvPicPr>
          <p:nvPr/>
        </p:nvPicPr>
        <p:blipFill>
          <a:blip r:embed="rId4"/>
          <a:stretch>
            <a:fillRect/>
          </a:stretch>
        </p:blipFill>
        <p:spPr>
          <a:xfrm>
            <a:off x="90669" y="3874326"/>
            <a:ext cx="4686300" cy="2943225"/>
          </a:xfrm>
          <a:prstGeom prst="rect">
            <a:avLst/>
          </a:prstGeom>
        </p:spPr>
      </p:pic>
      <p:pic>
        <p:nvPicPr>
          <p:cNvPr id="13" name="Picture 12">
            <a:extLst>
              <a:ext uri="{FF2B5EF4-FFF2-40B4-BE49-F238E27FC236}">
                <a16:creationId xmlns:a16="http://schemas.microsoft.com/office/drawing/2014/main" id="{B4716C9B-EDCB-4E15-BADF-9E172ACFEE9B}"/>
              </a:ext>
            </a:extLst>
          </p:cNvPr>
          <p:cNvPicPr>
            <a:picLocks noChangeAspect="1"/>
          </p:cNvPicPr>
          <p:nvPr/>
        </p:nvPicPr>
        <p:blipFill>
          <a:blip r:embed="rId5"/>
          <a:stretch>
            <a:fillRect/>
          </a:stretch>
        </p:blipFill>
        <p:spPr>
          <a:xfrm>
            <a:off x="5764286" y="781714"/>
            <a:ext cx="4230319" cy="2890020"/>
          </a:xfrm>
          <a:prstGeom prst="rect">
            <a:avLst/>
          </a:prstGeom>
        </p:spPr>
      </p:pic>
      <p:pic>
        <p:nvPicPr>
          <p:cNvPr id="15" name="Picture 14">
            <a:extLst>
              <a:ext uri="{FF2B5EF4-FFF2-40B4-BE49-F238E27FC236}">
                <a16:creationId xmlns:a16="http://schemas.microsoft.com/office/drawing/2014/main" id="{5705AE20-5D36-4FDE-B8EE-87F8F4776F84}"/>
              </a:ext>
            </a:extLst>
          </p:cNvPr>
          <p:cNvPicPr>
            <a:picLocks noChangeAspect="1"/>
          </p:cNvPicPr>
          <p:nvPr/>
        </p:nvPicPr>
        <p:blipFill>
          <a:blip r:embed="rId6"/>
          <a:stretch>
            <a:fillRect/>
          </a:stretch>
        </p:blipFill>
        <p:spPr>
          <a:xfrm>
            <a:off x="5515750" y="3874325"/>
            <a:ext cx="4924425" cy="2943225"/>
          </a:xfrm>
          <a:prstGeom prst="rect">
            <a:avLst/>
          </a:prstGeom>
        </p:spPr>
      </p:pic>
      <p:pic>
        <p:nvPicPr>
          <p:cNvPr id="4" name="Picture 3">
            <a:extLst>
              <a:ext uri="{FF2B5EF4-FFF2-40B4-BE49-F238E27FC236}">
                <a16:creationId xmlns:a16="http://schemas.microsoft.com/office/drawing/2014/main" id="{7E214745-ED7F-47CF-8781-37FD72DC4CC5}"/>
              </a:ext>
            </a:extLst>
          </p:cNvPr>
          <p:cNvPicPr>
            <a:picLocks noChangeAspect="1"/>
          </p:cNvPicPr>
          <p:nvPr/>
        </p:nvPicPr>
        <p:blipFill>
          <a:blip r:embed="rId7"/>
          <a:stretch>
            <a:fillRect/>
          </a:stretch>
        </p:blipFill>
        <p:spPr>
          <a:xfrm>
            <a:off x="10643482" y="5586051"/>
            <a:ext cx="1548518" cy="1231499"/>
          </a:xfrm>
          <a:prstGeom prst="rect">
            <a:avLst/>
          </a:prstGeom>
        </p:spPr>
      </p:pic>
    </p:spTree>
    <p:extLst>
      <p:ext uri="{BB962C8B-B14F-4D97-AF65-F5344CB8AC3E}">
        <p14:creationId xmlns:p14="http://schemas.microsoft.com/office/powerpoint/2010/main" val="366260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UL">
      <a:dk1>
        <a:srgbClr val="171616"/>
      </a:dk1>
      <a:lt1>
        <a:sysClr val="window" lastClr="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id="{8C4FAECB-4FFE-514E-86E1-D19CB0E3BBD1}" vid="{3EB642C7-DB8F-A140-B2AB-5A42E3409E9F}"/>
    </a:ext>
  </a:extLst>
</a:theme>
</file>

<file path=ppt/theme/theme3.xml><?xml version="1.0" encoding="utf-8"?>
<a:theme xmlns:a="http://schemas.openxmlformats.org/drawingml/2006/main" name="AccentBoxVTI">
  <a:themeElements>
    <a:clrScheme name="Custom Green">
      <a:dk1>
        <a:sysClr val="windowText" lastClr="000000"/>
      </a:dk1>
      <a:lt1>
        <a:sysClr val="window" lastClr="FFFFFF"/>
      </a:lt1>
      <a:dk2>
        <a:srgbClr val="455F51"/>
      </a:dk2>
      <a:lt2>
        <a:srgbClr val="E3DED1"/>
      </a:lt2>
      <a:accent1>
        <a:srgbClr val="005335"/>
      </a:accent1>
      <a:accent2>
        <a:srgbClr val="00A850"/>
      </a:accent2>
      <a:accent3>
        <a:srgbClr val="C0CF3A"/>
      </a:accent3>
      <a:accent4>
        <a:srgbClr val="029676"/>
      </a:accent4>
      <a:accent5>
        <a:srgbClr val="4AB5C4"/>
      </a:accent5>
      <a:accent6>
        <a:srgbClr val="0989B1"/>
      </a:accent6>
      <a:hlink>
        <a:srgbClr val="6B9F25"/>
      </a:hlink>
      <a:folHlink>
        <a:srgbClr val="BA6906"/>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d8757817-e342-4fa3-b2ae-d4b9922bed19" xsi:nil="true"/>
    <NotebookType xmlns="d8757817-e342-4fa3-b2ae-d4b9922bed19" xsi:nil="true"/>
    <AppVersion xmlns="d8757817-e342-4fa3-b2ae-d4b9922bed19" xsi:nil="true"/>
    <FolderType xmlns="d8757817-e342-4fa3-b2ae-d4b9922bed19" xsi:nil="true"/>
    <CultureName xmlns="d8757817-e342-4fa3-b2ae-d4b9922bed1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FB8BE795AE9E49929B18730F7EC6FB" ma:contentTypeVersion="13" ma:contentTypeDescription="Create a new document." ma:contentTypeScope="" ma:versionID="1e6575a8eab1f9d1ed1b13fd61ffbbc0">
  <xsd:schema xmlns:xsd="http://www.w3.org/2001/XMLSchema" xmlns:xs="http://www.w3.org/2001/XMLSchema" xmlns:p="http://schemas.microsoft.com/office/2006/metadata/properties" xmlns:ns2="d8757817-e342-4fa3-b2ae-d4b9922bed19" targetNamespace="http://schemas.microsoft.com/office/2006/metadata/properties" ma:root="true" ma:fieldsID="de25c77bffcfb82c0366dc61c698951c" ns2:_="">
    <xsd:import namespace="d8757817-e342-4fa3-b2ae-d4b9922bed19"/>
    <xsd:element name="properties">
      <xsd:complexType>
        <xsd:sequence>
          <xsd:element name="documentManagement">
            <xsd:complexType>
              <xsd:all>
                <xsd:element ref="ns2:MediaServiceMetadata" minOccurs="0"/>
                <xsd:element ref="ns2:MediaServiceFastMetadata" minOccurs="0"/>
                <xsd:element ref="ns2:NotebookType" minOccurs="0"/>
                <xsd:element ref="ns2:FolderType" minOccurs="0"/>
                <xsd:element ref="ns2:CultureName" minOccurs="0"/>
                <xsd:element ref="ns2:AppVersion" minOccurs="0"/>
                <xsd:element ref="ns2:TeamsChannelId"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757817-e342-4fa3-b2ae-d4b9922be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5C852A-4D26-4ACD-B157-9F4DACE58C72}">
  <ds:schemaRefs>
    <ds:schemaRef ds:uri="43023927-f72a-40d9-82ec-f3f2d80d180b"/>
    <ds:schemaRef ds:uri="http://www.w3.org/XML/1998/namespace"/>
    <ds:schemaRef ds:uri="http://purl.org/dc/terms/"/>
    <ds:schemaRef ds:uri="bda90d89-8edc-45c0-9231-e7d028992c4b"/>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F4D16109-19E1-4F5B-B3F2-7794A8F57F5A}">
  <ds:schemaRefs>
    <ds:schemaRef ds:uri="http://schemas.microsoft.com/sharepoint/v3/contenttype/forms"/>
  </ds:schemaRefs>
</ds:datastoreItem>
</file>

<file path=customXml/itemProps3.xml><?xml version="1.0" encoding="utf-8"?>
<ds:datastoreItem xmlns:ds="http://schemas.openxmlformats.org/officeDocument/2006/customXml" ds:itemID="{B0113D4E-C6CD-4D43-B5F8-0B3C25E7C1CA}"/>
</file>

<file path=docProps/app.xml><?xml version="1.0" encoding="utf-8"?>
<Properties xmlns="http://schemas.openxmlformats.org/officeDocument/2006/extended-properties" xmlns:vt="http://schemas.openxmlformats.org/officeDocument/2006/docPropsVTypes">
  <TotalTime>2934</TotalTime>
  <Words>629</Words>
  <Application>Microsoft Office PowerPoint</Application>
  <PresentationFormat>Widescreen</PresentationFormat>
  <Paragraphs>54</Paragraphs>
  <Slides>23</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Avenir Next LT Pro</vt:lpstr>
      <vt:lpstr>Calibri</vt:lpstr>
      <vt:lpstr>Calibri Light</vt:lpstr>
      <vt:lpstr>Georgia</vt:lpstr>
      <vt:lpstr>Helvetica</vt:lpstr>
      <vt:lpstr>Office Theme</vt:lpstr>
      <vt:lpstr>Office Theme</vt:lpstr>
      <vt:lpstr>AccentBoxVTI</vt:lpstr>
      <vt:lpstr>👋 Hello &amp; Welcome</vt:lpstr>
      <vt:lpstr>Recording</vt:lpstr>
      <vt:lpstr>Make MS Teams work for you; manage your assignments and deadlines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To find more information on MS Teams ?   https://ul.topdesk.net/ </vt:lpstr>
      <vt:lpstr>Microsoft Teams –  Training Guides  </vt:lpstr>
      <vt:lpstr>PowerPoint Presentation</vt:lpstr>
      <vt:lpstr>Microsoft Teams – Breakout Room Guide</vt:lpstr>
      <vt:lpstr>Microsoft Teams – Breakout Room Guide</vt:lpstr>
      <vt:lpstr>Microsoft Teams – Breakout Room Guide</vt:lpstr>
      <vt:lpstr>Microsoft Teams – Breakout Room Guide</vt:lpstr>
      <vt:lpstr>Microsoft Teams – Breakout Room Guide</vt:lpstr>
      <vt:lpstr>Microsoft Teams – Breakout Room Guide</vt:lpstr>
      <vt:lpstr>Microsoft Teams – Breakout Room Guide FAQ </vt:lpstr>
      <vt:lpstr>Raise a ticket by logging a call at https://ul.topdesk.net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Anna.Marie.Gildea</dc:creator>
  <cp:lastModifiedBy>Anna.Marie.Gildea</cp:lastModifiedBy>
  <cp:revision>9</cp:revision>
  <dcterms:created xsi:type="dcterms:W3CDTF">2021-02-03T10:54:39Z</dcterms:created>
  <dcterms:modified xsi:type="dcterms:W3CDTF">2021-09-14T19:03:01Z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0x010100E6FB8BE795AE9E49929B18730F7EC6FB</vt:lpwstr>
  </property>
</Properties>
</file>